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70" r:id="rId5"/>
    <p:sldId id="266" r:id="rId6"/>
    <p:sldId id="259" r:id="rId7"/>
    <p:sldId id="260" r:id="rId8"/>
    <p:sldId id="261" r:id="rId9"/>
    <p:sldId id="262" r:id="rId10"/>
    <p:sldId id="263" r:id="rId11"/>
    <p:sldId id="268" r:id="rId12"/>
    <p:sldId id="264" r:id="rId13"/>
    <p:sldId id="269" r:id="rId14"/>
    <p:sldId id="267" r:id="rId15"/>
  </p:sldIdLst>
  <p:sldSz cx="6858000" cy="9906000" type="A4"/>
  <p:notesSz cx="6858000" cy="9144000"/>
  <p:embeddedFontLst>
    <p:embeddedFont>
      <p:font typeface="KG Always A Good Time" panose="02000505000000020003" pitchFamily="2" charset="0"/>
      <p:regular r:id="rId16"/>
    </p:embeddedFont>
    <p:embeddedFont>
      <p:font typeface="Momopresentation Updated 2" panose="02000503000000000000" pitchFamily="2" charset="0"/>
      <p:regular r:id="rId17"/>
    </p:embeddedFont>
    <p:embeddedFont>
      <p:font typeface="Pangolin" panose="00000500000000000000" pitchFamily="2" charset="0"/>
      <p:regular r:id="rId18"/>
    </p:embeddedFont>
    <p:embeddedFont>
      <p:font typeface="Segoe UI" panose="020B0502040204020203" pitchFamily="34" charset="0"/>
      <p:regular r:id="rId19"/>
      <p:bold r:id="rId20"/>
      <p:italic r:id="rId21"/>
      <p:boldItalic r:id="rId22"/>
    </p:embeddedFont>
    <p:embeddedFont>
      <p:font typeface="Source Sans Pro" panose="020B0503030403020204" pitchFamily="34"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BEEF7BF9-C479-48EC-8CB1-BBF355A7A12B}">
          <p14:sldIdLst>
            <p14:sldId id="270"/>
          </p14:sldIdLst>
        </p14:section>
        <p14:section name="Body" id="{867776CF-0948-4FFB-A8DD-875A28C04E22}">
          <p14:sldIdLst>
            <p14:sldId id="266"/>
            <p14:sldId id="259"/>
            <p14:sldId id="260"/>
            <p14:sldId id="261"/>
            <p14:sldId id="262"/>
            <p14:sldId id="263"/>
            <p14:sldId id="268"/>
            <p14:sldId id="264"/>
          </p14:sldIdLst>
        </p14:section>
        <p14:section name="Optional - R" id="{4774CB5F-3627-4980-B474-EE74BB6C67DB}">
          <p14:sldIdLst>
            <p14:sldId id="269"/>
          </p14:sldIdLst>
        </p14:section>
        <p14:section name="Sources" id="{B5C9727D-4248-47B1-85CD-21A431B8028F}">
          <p14:sldIdLst>
            <p14:sldId id="267"/>
          </p14:sldIdLst>
        </p14:section>
        <p14:section name="Personalized for Class" id="{9E182FCE-B333-4A3E-B688-16E7F6C7DB9A}">
          <p14:sldIdLst/>
        </p14:section>
      </p14:sectionLst>
    </p:ex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96500E-3C0D-4462-A51E-64B5C9C36CDE}" v="6" dt="2024-05-06T11:45:01.0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96410" autoAdjust="0"/>
  </p:normalViewPr>
  <p:slideViewPr>
    <p:cSldViewPr snapToGrid="0">
      <p:cViewPr varScale="1">
        <p:scale>
          <a:sx n="74" d="100"/>
          <a:sy n="74" d="100"/>
        </p:scale>
        <p:origin x="3396" y="72"/>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4.fntdata"/><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A5D239BE-39DF-49C3-BB97-A86B398803E3}"/>
    <pc:docChg chg="undo custSel addSld delSld modSld sldOrd addSection modSection">
      <pc:chgData name="de-Jesus-Oliveira Victor-Adriel" userId="a708fc36-3c1b-42ab-b5e9-2e1fa3c6605e" providerId="ADAL" clId="{A5D239BE-39DF-49C3-BB97-A86B398803E3}" dt="2023-02-18T13:47:05.559" v="78" actId="729"/>
      <pc:docMkLst>
        <pc:docMk/>
      </pc:docMkLst>
      <pc:sldChg chg="modSp mod modShow">
        <pc:chgData name="de-Jesus-Oliveira Victor-Adriel" userId="a708fc36-3c1b-42ab-b5e9-2e1fa3c6605e" providerId="ADAL" clId="{A5D239BE-39DF-49C3-BB97-A86B398803E3}" dt="2023-02-18T13:47:05.559" v="78" actId="729"/>
        <pc:sldMkLst>
          <pc:docMk/>
          <pc:sldMk cId="2988456279" sldId="265"/>
        </pc:sldMkLst>
        <pc:spChg chg="mod">
          <ac:chgData name="de-Jesus-Oliveira Victor-Adriel" userId="a708fc36-3c1b-42ab-b5e9-2e1fa3c6605e" providerId="ADAL" clId="{A5D239BE-39DF-49C3-BB97-A86B398803E3}" dt="2023-02-18T13:30:30.330" v="13" actId="20577"/>
          <ac:spMkLst>
            <pc:docMk/>
            <pc:sldMk cId="2988456279" sldId="265"/>
            <ac:spMk id="4" creationId="{82B15DD6-0713-4687-9E23-12B35F8AE7CE}"/>
          </ac:spMkLst>
        </pc:spChg>
      </pc:sldChg>
      <pc:sldChg chg="mod modShow">
        <pc:chgData name="de-Jesus-Oliveira Victor-Adriel" userId="a708fc36-3c1b-42ab-b5e9-2e1fa3c6605e" providerId="ADAL" clId="{A5D239BE-39DF-49C3-BB97-A86B398803E3}" dt="2023-02-18T13:46:53.555" v="75" actId="729"/>
        <pc:sldMkLst>
          <pc:docMk/>
          <pc:sldMk cId="171183961" sldId="267"/>
        </pc:sldMkLst>
      </pc:sldChg>
      <pc:sldChg chg="mod modShow">
        <pc:chgData name="de-Jesus-Oliveira Victor-Adriel" userId="a708fc36-3c1b-42ab-b5e9-2e1fa3c6605e" providerId="ADAL" clId="{A5D239BE-39DF-49C3-BB97-A86B398803E3}" dt="2023-02-18T13:46:58.304" v="76" actId="729"/>
        <pc:sldMkLst>
          <pc:docMk/>
          <pc:sldMk cId="3797596492" sldId="268"/>
        </pc:sldMkLst>
      </pc:sldChg>
      <pc:sldChg chg="mod modShow">
        <pc:chgData name="de-Jesus-Oliveira Victor-Adriel" userId="a708fc36-3c1b-42ab-b5e9-2e1fa3c6605e" providerId="ADAL" clId="{A5D239BE-39DF-49C3-BB97-A86B398803E3}" dt="2023-02-18T13:44:46.616" v="71" actId="729"/>
        <pc:sldMkLst>
          <pc:docMk/>
          <pc:sldMk cId="339145208" sldId="269"/>
        </pc:sldMkLst>
      </pc:sldChg>
      <pc:sldChg chg="mod modShow">
        <pc:chgData name="de-Jesus-Oliveira Victor-Adriel" userId="a708fc36-3c1b-42ab-b5e9-2e1fa3c6605e" providerId="ADAL" clId="{A5D239BE-39DF-49C3-BB97-A86B398803E3}" dt="2023-02-18T13:46:45.859" v="74" actId="729"/>
        <pc:sldMkLst>
          <pc:docMk/>
          <pc:sldMk cId="870581511" sldId="270"/>
        </pc:sldMkLst>
      </pc:sldChg>
      <pc:sldChg chg="mod ord setBg modShow">
        <pc:chgData name="de-Jesus-Oliveira Victor-Adriel" userId="a708fc36-3c1b-42ab-b5e9-2e1fa3c6605e" providerId="ADAL" clId="{A5D239BE-39DF-49C3-BB97-A86B398803E3}" dt="2023-02-18T13:47:03.295" v="77" actId="729"/>
        <pc:sldMkLst>
          <pc:docMk/>
          <pc:sldMk cId="2438743429" sldId="271"/>
        </pc:sldMkLst>
      </pc:sldChg>
      <pc:sldChg chg="del">
        <pc:chgData name="de-Jesus-Oliveira Victor-Adriel" userId="a708fc36-3c1b-42ab-b5e9-2e1fa3c6605e" providerId="ADAL" clId="{A5D239BE-39DF-49C3-BB97-A86B398803E3}" dt="2023-02-18T13:43:08.244" v="65" actId="47"/>
        <pc:sldMkLst>
          <pc:docMk/>
          <pc:sldMk cId="1010334316" sldId="272"/>
        </pc:sldMkLst>
      </pc:sldChg>
      <pc:sldChg chg="del">
        <pc:chgData name="de-Jesus-Oliveira Victor-Adriel" userId="a708fc36-3c1b-42ab-b5e9-2e1fa3c6605e" providerId="ADAL" clId="{A5D239BE-39DF-49C3-BB97-A86B398803E3}" dt="2023-02-18T13:43:03.184" v="64" actId="47"/>
        <pc:sldMkLst>
          <pc:docMk/>
          <pc:sldMk cId="1500995261" sldId="273"/>
        </pc:sldMkLst>
      </pc:sldChg>
      <pc:sldChg chg="del">
        <pc:chgData name="de-Jesus-Oliveira Victor-Adriel" userId="a708fc36-3c1b-42ab-b5e9-2e1fa3c6605e" providerId="ADAL" clId="{A5D239BE-39DF-49C3-BB97-A86B398803E3}" dt="2023-02-18T13:43:03.184" v="64" actId="47"/>
        <pc:sldMkLst>
          <pc:docMk/>
          <pc:sldMk cId="1762546138" sldId="274"/>
        </pc:sldMkLst>
      </pc:sldChg>
      <pc:sldChg chg="del">
        <pc:chgData name="de-Jesus-Oliveira Victor-Adriel" userId="a708fc36-3c1b-42ab-b5e9-2e1fa3c6605e" providerId="ADAL" clId="{A5D239BE-39DF-49C3-BB97-A86B398803E3}" dt="2023-02-18T13:43:03.184" v="64" actId="47"/>
        <pc:sldMkLst>
          <pc:docMk/>
          <pc:sldMk cId="1153696556" sldId="275"/>
        </pc:sldMkLst>
      </pc:sldChg>
      <pc:sldChg chg="del">
        <pc:chgData name="de-Jesus-Oliveira Victor-Adriel" userId="a708fc36-3c1b-42ab-b5e9-2e1fa3c6605e" providerId="ADAL" clId="{A5D239BE-39DF-49C3-BB97-A86B398803E3}" dt="2023-02-18T13:43:03.184" v="64" actId="47"/>
        <pc:sldMkLst>
          <pc:docMk/>
          <pc:sldMk cId="3005570398" sldId="276"/>
        </pc:sldMkLst>
      </pc:sldChg>
      <pc:sldChg chg="del">
        <pc:chgData name="de-Jesus-Oliveira Victor-Adriel" userId="a708fc36-3c1b-42ab-b5e9-2e1fa3c6605e" providerId="ADAL" clId="{A5D239BE-39DF-49C3-BB97-A86B398803E3}" dt="2023-02-18T13:43:03.184" v="64" actId="47"/>
        <pc:sldMkLst>
          <pc:docMk/>
          <pc:sldMk cId="1788231950" sldId="277"/>
        </pc:sldMkLst>
      </pc:sldChg>
      <pc:sldChg chg="del">
        <pc:chgData name="de-Jesus-Oliveira Victor-Adriel" userId="a708fc36-3c1b-42ab-b5e9-2e1fa3c6605e" providerId="ADAL" clId="{A5D239BE-39DF-49C3-BB97-A86B398803E3}" dt="2023-02-18T13:43:03.184" v="64" actId="47"/>
        <pc:sldMkLst>
          <pc:docMk/>
          <pc:sldMk cId="967431570" sldId="279"/>
        </pc:sldMkLst>
      </pc:sldChg>
      <pc:sldChg chg="del">
        <pc:chgData name="de-Jesus-Oliveira Victor-Adriel" userId="a708fc36-3c1b-42ab-b5e9-2e1fa3c6605e" providerId="ADAL" clId="{A5D239BE-39DF-49C3-BB97-A86B398803E3}" dt="2023-02-18T13:43:03.184" v="64" actId="47"/>
        <pc:sldMkLst>
          <pc:docMk/>
          <pc:sldMk cId="2570017492" sldId="280"/>
        </pc:sldMkLst>
      </pc:sldChg>
      <pc:sldChg chg="addSp modSp mod modShow">
        <pc:chgData name="de-Jesus-Oliveira Victor-Adriel" userId="a708fc36-3c1b-42ab-b5e9-2e1fa3c6605e" providerId="ADAL" clId="{A5D239BE-39DF-49C3-BB97-A86B398803E3}" dt="2023-02-18T13:46:43.535" v="73" actId="729"/>
        <pc:sldMkLst>
          <pc:docMk/>
          <pc:sldMk cId="2632608815" sldId="281"/>
        </pc:sldMkLst>
        <pc:spChg chg="add mod">
          <ac:chgData name="de-Jesus-Oliveira Victor-Adriel" userId="a708fc36-3c1b-42ab-b5e9-2e1fa3c6605e" providerId="ADAL" clId="{A5D239BE-39DF-49C3-BB97-A86B398803E3}" dt="2023-02-18T13:45:19.679" v="72"/>
          <ac:spMkLst>
            <pc:docMk/>
            <pc:sldMk cId="2632608815" sldId="281"/>
            <ac:spMk id="3" creationId="{1DB3620E-4A75-855D-5141-AC757B5A836D}"/>
          </ac:spMkLst>
        </pc:spChg>
      </pc:sldChg>
      <pc:sldChg chg="modSp add mod setBg modShow">
        <pc:chgData name="de-Jesus-Oliveira Victor-Adriel" userId="a708fc36-3c1b-42ab-b5e9-2e1fa3c6605e" providerId="ADAL" clId="{A5D239BE-39DF-49C3-BB97-A86B398803E3}" dt="2023-02-18T13:40:39.776" v="57" actId="729"/>
        <pc:sldMkLst>
          <pc:docMk/>
          <pc:sldMk cId="1065740305" sldId="283"/>
        </pc:sldMkLst>
        <pc:spChg chg="mod">
          <ac:chgData name="de-Jesus-Oliveira Victor-Adriel" userId="a708fc36-3c1b-42ab-b5e9-2e1fa3c6605e" providerId="ADAL" clId="{A5D239BE-39DF-49C3-BB97-A86B398803E3}" dt="2023-02-18T13:32:14.544" v="40" actId="20577"/>
          <ac:spMkLst>
            <pc:docMk/>
            <pc:sldMk cId="1065740305" sldId="283"/>
            <ac:spMk id="4" creationId="{82B15DD6-0713-4687-9E23-12B35F8AE7CE}"/>
          </ac:spMkLst>
        </pc:spChg>
        <pc:picChg chg="mod">
          <ac:chgData name="de-Jesus-Oliveira Victor-Adriel" userId="a708fc36-3c1b-42ab-b5e9-2e1fa3c6605e" providerId="ADAL" clId="{A5D239BE-39DF-49C3-BB97-A86B398803E3}" dt="2023-02-18T13:31:50.955" v="28" actId="1035"/>
          <ac:picMkLst>
            <pc:docMk/>
            <pc:sldMk cId="1065740305" sldId="283"/>
            <ac:picMk id="3" creationId="{5E3B75C5-975B-46CA-8CCA-7F9608E93457}"/>
          </ac:picMkLst>
        </pc:picChg>
      </pc:sldChg>
      <pc:sldChg chg="modSp add mod setBg modShow">
        <pc:chgData name="de-Jesus-Oliveira Victor-Adriel" userId="a708fc36-3c1b-42ab-b5e9-2e1fa3c6605e" providerId="ADAL" clId="{A5D239BE-39DF-49C3-BB97-A86B398803E3}" dt="2023-02-18T13:40:12.561" v="55" actId="729"/>
        <pc:sldMkLst>
          <pc:docMk/>
          <pc:sldMk cId="1004475690" sldId="284"/>
        </pc:sldMkLst>
        <pc:spChg chg="mod">
          <ac:chgData name="de-Jesus-Oliveira Victor-Adriel" userId="a708fc36-3c1b-42ab-b5e9-2e1fa3c6605e" providerId="ADAL" clId="{A5D239BE-39DF-49C3-BB97-A86B398803E3}" dt="2023-02-18T13:38:20.728" v="52"/>
          <ac:spMkLst>
            <pc:docMk/>
            <pc:sldMk cId="1004475690" sldId="284"/>
            <ac:spMk id="3" creationId="{7D4C175C-6EE5-31C1-53D5-E28932057905}"/>
          </ac:spMkLst>
        </pc:spChg>
      </pc:sldChg>
    </pc:docChg>
  </pc:docChgLst>
  <pc:docChgLst>
    <pc:chgData name="de-Jesus-Oliveira Victor-Adriel" userId="S::vdejesus@fhstp.ac.at::a708fc36-3c1b-42ab-b5e9-2e1fa3c6605e" providerId="AD" clId="Web-{797EF27F-31EB-84F6-23F7-9DF98091B7EA}"/>
    <pc:docChg chg="modSld">
      <pc:chgData name="de-Jesus-Oliveira Victor-Adriel" userId="S::vdejesus@fhstp.ac.at::a708fc36-3c1b-42ab-b5e9-2e1fa3c6605e" providerId="AD" clId="Web-{797EF27F-31EB-84F6-23F7-9DF98091B7EA}" dt="2023-06-02T15:56:56.965" v="1"/>
      <pc:docMkLst>
        <pc:docMk/>
      </pc:docMkLst>
      <pc:sldChg chg="mod modShow">
        <pc:chgData name="de-Jesus-Oliveira Victor-Adriel" userId="S::vdejesus@fhstp.ac.at::a708fc36-3c1b-42ab-b5e9-2e1fa3c6605e" providerId="AD" clId="Web-{797EF27F-31EB-84F6-23F7-9DF98091B7EA}" dt="2023-06-02T15:56:56.965" v="1"/>
        <pc:sldMkLst>
          <pc:docMk/>
          <pc:sldMk cId="339145208" sldId="269"/>
        </pc:sldMkLst>
      </pc:sldChg>
    </pc:docChg>
  </pc:docChgLst>
  <pc:docChgLst>
    <pc:chgData name="de-Jesus-Oliveira Victor-Adriel" userId="S::vdejesus@fhstp.ac.at::a708fc36-3c1b-42ab-b5e9-2e1fa3c6605e" providerId="AD" clId="Web-{22A2A8D1-0DE0-A257-2AEB-ECB0AE60641B}"/>
    <pc:docChg chg="modSld">
      <pc:chgData name="de-Jesus-Oliveira Victor-Adriel" userId="S::vdejesus@fhstp.ac.at::a708fc36-3c1b-42ab-b5e9-2e1fa3c6605e" providerId="AD" clId="Web-{22A2A8D1-0DE0-A257-2AEB-ECB0AE60641B}" dt="2023-06-02T14:06:18.047" v="2"/>
      <pc:docMkLst>
        <pc:docMk/>
      </pc:docMkLst>
      <pc:sldChg chg="mod modShow">
        <pc:chgData name="de-Jesus-Oliveira Victor-Adriel" userId="S::vdejesus@fhstp.ac.at::a708fc36-3c1b-42ab-b5e9-2e1fa3c6605e" providerId="AD" clId="Web-{22A2A8D1-0DE0-A257-2AEB-ECB0AE60641B}" dt="2023-06-02T14:06:18.047" v="2"/>
        <pc:sldMkLst>
          <pc:docMk/>
          <pc:sldMk cId="339145208" sldId="269"/>
        </pc:sldMkLst>
      </pc:sldChg>
    </pc:docChg>
  </pc:docChgLst>
  <pc:docChgLst>
    <pc:chgData name="de-Jesus-Oliveira Victor-Adriel" userId="a708fc36-3c1b-42ab-b5e9-2e1fa3c6605e" providerId="ADAL" clId="{C2F7B4B9-CCB8-425C-8BDF-96C16D0BE5E4}"/>
    <pc:docChg chg="undo redo custSel addSld delSld modSld modSection">
      <pc:chgData name="de-Jesus-Oliveira Victor-Adriel" userId="a708fc36-3c1b-42ab-b5e9-2e1fa3c6605e" providerId="ADAL" clId="{C2F7B4B9-CCB8-425C-8BDF-96C16D0BE5E4}" dt="2023-06-02T13:27:57.869" v="2529" actId="33553"/>
      <pc:docMkLst>
        <pc:docMk/>
      </pc:docMkLst>
      <pc:sldChg chg="addSp modSp mod">
        <pc:chgData name="de-Jesus-Oliveira Victor-Adriel" userId="a708fc36-3c1b-42ab-b5e9-2e1fa3c6605e" providerId="ADAL" clId="{C2F7B4B9-CCB8-425C-8BDF-96C16D0BE5E4}" dt="2023-06-02T13:26:12.081" v="2511" actId="33553"/>
        <pc:sldMkLst>
          <pc:docMk/>
          <pc:sldMk cId="1310685907" sldId="259"/>
        </pc:sldMkLst>
        <pc:spChg chg="mod ord modVis">
          <ac:chgData name="de-Jesus-Oliveira Victor-Adriel" userId="a708fc36-3c1b-42ab-b5e9-2e1fa3c6605e" providerId="ADAL" clId="{C2F7B4B9-CCB8-425C-8BDF-96C16D0BE5E4}" dt="2023-06-02T13:26:12.081" v="2511" actId="33553"/>
          <ac:spMkLst>
            <pc:docMk/>
            <pc:sldMk cId="1310685907" sldId="259"/>
            <ac:spMk id="2" creationId="{1D6318BD-2508-770C-1108-C765666AC341}"/>
          </ac:spMkLst>
        </pc:spChg>
        <pc:spChg chg="add mod">
          <ac:chgData name="de-Jesus-Oliveira Victor-Adriel" userId="a708fc36-3c1b-42ab-b5e9-2e1fa3c6605e" providerId="ADAL" clId="{C2F7B4B9-CCB8-425C-8BDF-96C16D0BE5E4}" dt="2023-06-02T13:21:43.310" v="2451" actId="962"/>
          <ac:spMkLst>
            <pc:docMk/>
            <pc:sldMk cId="1310685907" sldId="259"/>
            <ac:spMk id="4" creationId="{B9000AE5-3094-F938-1A2D-423D40E2A8B9}"/>
          </ac:spMkLst>
        </pc:spChg>
        <pc:spChg chg="mod">
          <ac:chgData name="de-Jesus-Oliveira Victor-Adriel" userId="a708fc36-3c1b-42ab-b5e9-2e1fa3c6605e" providerId="ADAL" clId="{C2F7B4B9-CCB8-425C-8BDF-96C16D0BE5E4}" dt="2023-06-02T13:21:43.310" v="2451" actId="962"/>
          <ac:spMkLst>
            <pc:docMk/>
            <pc:sldMk cId="1310685907" sldId="259"/>
            <ac:spMk id="10" creationId="{5E5C04B4-7A34-4152-85CA-723D95E57D2F}"/>
          </ac:spMkLst>
        </pc:spChg>
        <pc:spChg chg="mod">
          <ac:chgData name="de-Jesus-Oliveira Victor-Adriel" userId="a708fc36-3c1b-42ab-b5e9-2e1fa3c6605e" providerId="ADAL" clId="{C2F7B4B9-CCB8-425C-8BDF-96C16D0BE5E4}" dt="2023-06-02T13:21:43.310" v="2451" actId="962"/>
          <ac:spMkLst>
            <pc:docMk/>
            <pc:sldMk cId="1310685907" sldId="259"/>
            <ac:spMk id="12" creationId="{2C48A086-CC27-4C5E-A729-CCECCB1C6526}"/>
          </ac:spMkLst>
        </pc:spChg>
        <pc:spChg chg="mod">
          <ac:chgData name="de-Jesus-Oliveira Victor-Adriel" userId="a708fc36-3c1b-42ab-b5e9-2e1fa3c6605e" providerId="ADAL" clId="{C2F7B4B9-CCB8-425C-8BDF-96C16D0BE5E4}" dt="2023-06-02T13:21:43.310" v="2451" actId="962"/>
          <ac:spMkLst>
            <pc:docMk/>
            <pc:sldMk cId="1310685907" sldId="259"/>
            <ac:spMk id="14" creationId="{91E163B4-4458-4446-8491-F629EECB841E}"/>
          </ac:spMkLst>
        </pc:spChg>
        <pc:spChg chg="mod ord">
          <ac:chgData name="de-Jesus-Oliveira Victor-Adriel" userId="a708fc36-3c1b-42ab-b5e9-2e1fa3c6605e" providerId="ADAL" clId="{C2F7B4B9-CCB8-425C-8BDF-96C16D0BE5E4}" dt="2023-06-02T13:21:43.310" v="2451" actId="962"/>
          <ac:spMkLst>
            <pc:docMk/>
            <pc:sldMk cId="1310685907" sldId="259"/>
            <ac:spMk id="16" creationId="{B8A764FC-183B-4A97-9A71-F2EE021DBB55}"/>
          </ac:spMkLst>
        </pc:spChg>
        <pc:spChg chg="mod ord modVis">
          <ac:chgData name="de-Jesus-Oliveira Victor-Adriel" userId="a708fc36-3c1b-42ab-b5e9-2e1fa3c6605e" providerId="ADAL" clId="{C2F7B4B9-CCB8-425C-8BDF-96C16D0BE5E4}" dt="2023-06-02T13:21:43.310" v="2451" actId="962"/>
          <ac:spMkLst>
            <pc:docMk/>
            <pc:sldMk cId="1310685907" sldId="259"/>
            <ac:spMk id="18" creationId="{BDADE0A1-25F5-45B8-8115-E604C0486571}"/>
          </ac:spMkLst>
        </pc:spChg>
        <pc:spChg chg="mod">
          <ac:chgData name="de-Jesus-Oliveira Victor-Adriel" userId="a708fc36-3c1b-42ab-b5e9-2e1fa3c6605e" providerId="ADAL" clId="{C2F7B4B9-CCB8-425C-8BDF-96C16D0BE5E4}" dt="2023-06-02T13:21:43.310" v="2451" actId="962"/>
          <ac:spMkLst>
            <pc:docMk/>
            <pc:sldMk cId="1310685907" sldId="259"/>
            <ac:spMk id="20" creationId="{0C90F97E-3D14-4838-9803-6B008765B8F3}"/>
          </ac:spMkLst>
        </pc:spChg>
        <pc:spChg chg="mod">
          <ac:chgData name="de-Jesus-Oliveira Victor-Adriel" userId="a708fc36-3c1b-42ab-b5e9-2e1fa3c6605e" providerId="ADAL" clId="{C2F7B4B9-CCB8-425C-8BDF-96C16D0BE5E4}" dt="2023-06-02T13:21:43.310" v="2451" actId="962"/>
          <ac:spMkLst>
            <pc:docMk/>
            <pc:sldMk cId="1310685907" sldId="259"/>
            <ac:spMk id="21" creationId="{562B7390-6103-40FA-972C-9E66A71C6FE2}"/>
          </ac:spMkLst>
        </pc:spChg>
        <pc:spChg chg="mod">
          <ac:chgData name="de-Jesus-Oliveira Victor-Adriel" userId="a708fc36-3c1b-42ab-b5e9-2e1fa3c6605e" providerId="ADAL" clId="{C2F7B4B9-CCB8-425C-8BDF-96C16D0BE5E4}" dt="2023-06-02T13:21:43.310" v="2451" actId="962"/>
          <ac:spMkLst>
            <pc:docMk/>
            <pc:sldMk cId="1310685907" sldId="259"/>
            <ac:spMk id="22" creationId="{1EBA7CF2-551A-45E2-816B-988FC62FAF71}"/>
          </ac:spMkLst>
        </pc:spChg>
        <pc:spChg chg="mod">
          <ac:chgData name="de-Jesus-Oliveira Victor-Adriel" userId="a708fc36-3c1b-42ab-b5e9-2e1fa3c6605e" providerId="ADAL" clId="{C2F7B4B9-CCB8-425C-8BDF-96C16D0BE5E4}" dt="2023-06-02T13:21:43.310" v="2451" actId="962"/>
          <ac:spMkLst>
            <pc:docMk/>
            <pc:sldMk cId="1310685907" sldId="259"/>
            <ac:spMk id="23" creationId="{1ADB4CFE-4FFF-44A9-B71F-E5D6E5BDC137}"/>
          </ac:spMkLst>
        </pc:spChg>
        <pc:spChg chg="mod">
          <ac:chgData name="de-Jesus-Oliveira Victor-Adriel" userId="a708fc36-3c1b-42ab-b5e9-2e1fa3c6605e" providerId="ADAL" clId="{C2F7B4B9-CCB8-425C-8BDF-96C16D0BE5E4}" dt="2023-06-02T13:21:43.310" v="2451" actId="962"/>
          <ac:spMkLst>
            <pc:docMk/>
            <pc:sldMk cId="1310685907" sldId="259"/>
            <ac:spMk id="24" creationId="{C08132D0-3539-45AC-8FA5-E9B160950E3B}"/>
          </ac:spMkLst>
        </pc:spChg>
        <pc:spChg chg="mod ord modVis">
          <ac:chgData name="de-Jesus-Oliveira Victor-Adriel" userId="a708fc36-3c1b-42ab-b5e9-2e1fa3c6605e" providerId="ADAL" clId="{C2F7B4B9-CCB8-425C-8BDF-96C16D0BE5E4}" dt="2023-06-02T13:21:45.359" v="2452" actId="33935"/>
          <ac:spMkLst>
            <pc:docMk/>
            <pc:sldMk cId="1310685907" sldId="259"/>
            <ac:spMk id="25" creationId="{5C885E3C-8085-4CDB-825C-5E65FC71774B}"/>
          </ac:spMkLst>
        </pc:spChg>
        <pc:spChg chg="mod ord modVis">
          <ac:chgData name="de-Jesus-Oliveira Victor-Adriel" userId="a708fc36-3c1b-42ab-b5e9-2e1fa3c6605e" providerId="ADAL" clId="{C2F7B4B9-CCB8-425C-8BDF-96C16D0BE5E4}" dt="2023-06-02T13:21:45.359" v="2452" actId="33935"/>
          <ac:spMkLst>
            <pc:docMk/>
            <pc:sldMk cId="1310685907" sldId="259"/>
            <ac:spMk id="26" creationId="{C55C95A0-FB84-4284-94FF-36C2E5E15DA3}"/>
          </ac:spMkLst>
        </pc:spChg>
        <pc:spChg chg="mod ord modVis">
          <ac:chgData name="de-Jesus-Oliveira Victor-Adriel" userId="a708fc36-3c1b-42ab-b5e9-2e1fa3c6605e" providerId="ADAL" clId="{C2F7B4B9-CCB8-425C-8BDF-96C16D0BE5E4}" dt="2023-06-02T13:21:45.359" v="2452" actId="33935"/>
          <ac:spMkLst>
            <pc:docMk/>
            <pc:sldMk cId="1310685907" sldId="259"/>
            <ac:spMk id="29" creationId="{FD535BCD-3CF7-4F76-ADE4-FB69248A04D6}"/>
          </ac:spMkLst>
        </pc:spChg>
        <pc:spChg chg="mod ord modVis">
          <ac:chgData name="de-Jesus-Oliveira Victor-Adriel" userId="a708fc36-3c1b-42ab-b5e9-2e1fa3c6605e" providerId="ADAL" clId="{C2F7B4B9-CCB8-425C-8BDF-96C16D0BE5E4}" dt="2023-06-02T13:21:45.359" v="2452" actId="33935"/>
          <ac:spMkLst>
            <pc:docMk/>
            <pc:sldMk cId="1310685907" sldId="259"/>
            <ac:spMk id="30" creationId="{6EF1BE89-8274-41B4-9325-6208789C84BA}"/>
          </ac:spMkLst>
        </pc:spChg>
        <pc:spChg chg="mod ord modVis">
          <ac:chgData name="de-Jesus-Oliveira Victor-Adriel" userId="a708fc36-3c1b-42ab-b5e9-2e1fa3c6605e" providerId="ADAL" clId="{C2F7B4B9-CCB8-425C-8BDF-96C16D0BE5E4}" dt="2023-06-02T13:21:45.359" v="2452" actId="33935"/>
          <ac:spMkLst>
            <pc:docMk/>
            <pc:sldMk cId="1310685907" sldId="259"/>
            <ac:spMk id="31" creationId="{735FDD67-08E8-4151-8A65-D74BC6B368CC}"/>
          </ac:spMkLst>
        </pc:spChg>
        <pc:spChg chg="mod ord modVis">
          <ac:chgData name="de-Jesus-Oliveira Victor-Adriel" userId="a708fc36-3c1b-42ab-b5e9-2e1fa3c6605e" providerId="ADAL" clId="{C2F7B4B9-CCB8-425C-8BDF-96C16D0BE5E4}" dt="2023-06-02T13:21:45.359" v="2452" actId="33935"/>
          <ac:spMkLst>
            <pc:docMk/>
            <pc:sldMk cId="1310685907" sldId="259"/>
            <ac:spMk id="32" creationId="{5C958BC1-8337-4871-8F17-BBA99AB6E256}"/>
          </ac:spMkLst>
        </pc:spChg>
        <pc:spChg chg="mod ord modVis">
          <ac:chgData name="de-Jesus-Oliveira Victor-Adriel" userId="a708fc36-3c1b-42ab-b5e9-2e1fa3c6605e" providerId="ADAL" clId="{C2F7B4B9-CCB8-425C-8BDF-96C16D0BE5E4}" dt="2023-06-02T13:21:45.359" v="2452" actId="33935"/>
          <ac:spMkLst>
            <pc:docMk/>
            <pc:sldMk cId="1310685907" sldId="259"/>
            <ac:spMk id="33" creationId="{9F562B83-7200-4986-A521-5724F41075AC}"/>
          </ac:spMkLst>
        </pc:spChg>
        <pc:spChg chg="mod ord modVis">
          <ac:chgData name="de-Jesus-Oliveira Victor-Adriel" userId="a708fc36-3c1b-42ab-b5e9-2e1fa3c6605e" providerId="ADAL" clId="{C2F7B4B9-CCB8-425C-8BDF-96C16D0BE5E4}" dt="2023-06-02T13:21:45.359" v="2452" actId="33935"/>
          <ac:spMkLst>
            <pc:docMk/>
            <pc:sldMk cId="1310685907" sldId="259"/>
            <ac:spMk id="34" creationId="{9B723E9D-89AE-48B7-B489-6BC07430729F}"/>
          </ac:spMkLst>
        </pc:spChg>
        <pc:spChg chg="mod ord modVis">
          <ac:chgData name="de-Jesus-Oliveira Victor-Adriel" userId="a708fc36-3c1b-42ab-b5e9-2e1fa3c6605e" providerId="ADAL" clId="{C2F7B4B9-CCB8-425C-8BDF-96C16D0BE5E4}" dt="2023-06-02T13:21:45.359" v="2452" actId="33935"/>
          <ac:spMkLst>
            <pc:docMk/>
            <pc:sldMk cId="1310685907" sldId="259"/>
            <ac:spMk id="35" creationId="{ABF85928-FBFA-4364-800A-EC665780A970}"/>
          </ac:spMkLst>
        </pc:spChg>
        <pc:spChg chg="mod ord modVis">
          <ac:chgData name="de-Jesus-Oliveira Victor-Adriel" userId="a708fc36-3c1b-42ab-b5e9-2e1fa3c6605e" providerId="ADAL" clId="{C2F7B4B9-CCB8-425C-8BDF-96C16D0BE5E4}" dt="2023-06-02T13:21:45.359" v="2452" actId="33935"/>
          <ac:spMkLst>
            <pc:docMk/>
            <pc:sldMk cId="1310685907" sldId="259"/>
            <ac:spMk id="36" creationId="{82BC4AA0-9032-473E-A681-44E5A917C63B}"/>
          </ac:spMkLst>
        </pc:spChg>
        <pc:spChg chg="mod ord modVis">
          <ac:chgData name="de-Jesus-Oliveira Victor-Adriel" userId="a708fc36-3c1b-42ab-b5e9-2e1fa3c6605e" providerId="ADAL" clId="{C2F7B4B9-CCB8-425C-8BDF-96C16D0BE5E4}" dt="2023-06-02T13:21:45.359" v="2452" actId="33935"/>
          <ac:spMkLst>
            <pc:docMk/>
            <pc:sldMk cId="1310685907" sldId="259"/>
            <ac:spMk id="37" creationId="{9CF2BCCD-E674-45F6-9A13-F4F2FF9C660B}"/>
          </ac:spMkLst>
        </pc:spChg>
        <pc:spChg chg="mod ord modVis">
          <ac:chgData name="de-Jesus-Oliveira Victor-Adriel" userId="a708fc36-3c1b-42ab-b5e9-2e1fa3c6605e" providerId="ADAL" clId="{C2F7B4B9-CCB8-425C-8BDF-96C16D0BE5E4}" dt="2023-06-02T13:21:45.359" v="2452" actId="33935"/>
          <ac:spMkLst>
            <pc:docMk/>
            <pc:sldMk cId="1310685907" sldId="259"/>
            <ac:spMk id="38" creationId="{3A9F0731-A454-40E9-BB4D-EEE3BF5D7ABF}"/>
          </ac:spMkLst>
        </pc:spChg>
        <pc:spChg chg="mod ord modVis">
          <ac:chgData name="de-Jesus-Oliveira Victor-Adriel" userId="a708fc36-3c1b-42ab-b5e9-2e1fa3c6605e" providerId="ADAL" clId="{C2F7B4B9-CCB8-425C-8BDF-96C16D0BE5E4}" dt="2023-06-02T13:21:45.359" v="2452" actId="33935"/>
          <ac:spMkLst>
            <pc:docMk/>
            <pc:sldMk cId="1310685907" sldId="259"/>
            <ac:spMk id="39" creationId="{746631F0-6B4C-4C9E-8BEF-73E8571F4E5D}"/>
          </ac:spMkLst>
        </pc:spChg>
        <pc:spChg chg="mod ord modVis">
          <ac:chgData name="de-Jesus-Oliveira Victor-Adriel" userId="a708fc36-3c1b-42ab-b5e9-2e1fa3c6605e" providerId="ADAL" clId="{C2F7B4B9-CCB8-425C-8BDF-96C16D0BE5E4}" dt="2023-06-02T13:21:45.359" v="2452" actId="33935"/>
          <ac:spMkLst>
            <pc:docMk/>
            <pc:sldMk cId="1310685907" sldId="259"/>
            <ac:spMk id="40" creationId="{278420A7-FDDA-4093-9286-AC7890BFC37B}"/>
          </ac:spMkLst>
        </pc:spChg>
        <pc:spChg chg="mod ord modVis">
          <ac:chgData name="de-Jesus-Oliveira Victor-Adriel" userId="a708fc36-3c1b-42ab-b5e9-2e1fa3c6605e" providerId="ADAL" clId="{C2F7B4B9-CCB8-425C-8BDF-96C16D0BE5E4}" dt="2023-06-02T13:21:45.359" v="2452" actId="33935"/>
          <ac:spMkLst>
            <pc:docMk/>
            <pc:sldMk cId="1310685907" sldId="259"/>
            <ac:spMk id="44" creationId="{6974D561-8548-4C46-98A0-42EA1DCD7898}"/>
          </ac:spMkLst>
        </pc:spChg>
        <pc:spChg chg="mod ord modVis">
          <ac:chgData name="de-Jesus-Oliveira Victor-Adriel" userId="a708fc36-3c1b-42ab-b5e9-2e1fa3c6605e" providerId="ADAL" clId="{C2F7B4B9-CCB8-425C-8BDF-96C16D0BE5E4}" dt="2023-06-02T13:21:45.359" v="2452" actId="33935"/>
          <ac:spMkLst>
            <pc:docMk/>
            <pc:sldMk cId="1310685907" sldId="259"/>
            <ac:spMk id="45" creationId="{D014CC71-27EF-4927-9D32-ED8ABEA9F0DB}"/>
          </ac:spMkLst>
        </pc:spChg>
        <pc:spChg chg="mod ord modVis">
          <ac:chgData name="de-Jesus-Oliveira Victor-Adriel" userId="a708fc36-3c1b-42ab-b5e9-2e1fa3c6605e" providerId="ADAL" clId="{C2F7B4B9-CCB8-425C-8BDF-96C16D0BE5E4}" dt="2023-06-02T13:21:45.359" v="2452" actId="33935"/>
          <ac:spMkLst>
            <pc:docMk/>
            <pc:sldMk cId="1310685907" sldId="259"/>
            <ac:spMk id="46" creationId="{532C986F-1C7C-4E01-B103-16A8A7B8F596}"/>
          </ac:spMkLst>
        </pc:spChg>
        <pc:spChg chg="mod ord modVis">
          <ac:chgData name="de-Jesus-Oliveira Victor-Adriel" userId="a708fc36-3c1b-42ab-b5e9-2e1fa3c6605e" providerId="ADAL" clId="{C2F7B4B9-CCB8-425C-8BDF-96C16D0BE5E4}" dt="2023-06-02T13:21:45.359" v="2452" actId="33935"/>
          <ac:spMkLst>
            <pc:docMk/>
            <pc:sldMk cId="1310685907" sldId="259"/>
            <ac:spMk id="48" creationId="{4646A411-381F-4557-95AF-4AEC64FF1957}"/>
          </ac:spMkLst>
        </pc:spChg>
        <pc:spChg chg="mod ord modVis">
          <ac:chgData name="de-Jesus-Oliveira Victor-Adriel" userId="a708fc36-3c1b-42ab-b5e9-2e1fa3c6605e" providerId="ADAL" clId="{C2F7B4B9-CCB8-425C-8BDF-96C16D0BE5E4}" dt="2023-06-02T13:21:45.359" v="2452" actId="33935"/>
          <ac:spMkLst>
            <pc:docMk/>
            <pc:sldMk cId="1310685907" sldId="259"/>
            <ac:spMk id="50" creationId="{CAB5EA4F-C8D5-4163-82AE-B8A9B8986F2C}"/>
          </ac:spMkLst>
        </pc:spChg>
        <pc:picChg chg="mod">
          <ac:chgData name="de-Jesus-Oliveira Victor-Adriel" userId="a708fc36-3c1b-42ab-b5e9-2e1fa3c6605e" providerId="ADAL" clId="{C2F7B4B9-CCB8-425C-8BDF-96C16D0BE5E4}" dt="2023-06-02T13:21:43.310" v="2451" actId="962"/>
          <ac:picMkLst>
            <pc:docMk/>
            <pc:sldMk cId="1310685907" sldId="259"/>
            <ac:picMk id="3" creationId="{E8A22E94-C594-4ED7-85E2-108BB6747583}"/>
          </ac:picMkLst>
        </pc:picChg>
        <pc:picChg chg="mod">
          <ac:chgData name="de-Jesus-Oliveira Victor-Adriel" userId="a708fc36-3c1b-42ab-b5e9-2e1fa3c6605e" providerId="ADAL" clId="{C2F7B4B9-CCB8-425C-8BDF-96C16D0BE5E4}" dt="2023-06-02T13:21:43.310" v="2451" actId="962"/>
          <ac:picMkLst>
            <pc:docMk/>
            <pc:sldMk cId="1310685907" sldId="259"/>
            <ac:picMk id="7" creationId="{015A2F07-5C44-4A20-B5D8-27317708AD53}"/>
          </ac:picMkLst>
        </pc:picChg>
        <pc:picChg chg="mod">
          <ac:chgData name="de-Jesus-Oliveira Victor-Adriel" userId="a708fc36-3c1b-42ab-b5e9-2e1fa3c6605e" providerId="ADAL" clId="{C2F7B4B9-CCB8-425C-8BDF-96C16D0BE5E4}" dt="2023-06-02T13:21:43.310" v="2451" actId="962"/>
          <ac:picMkLst>
            <pc:docMk/>
            <pc:sldMk cId="1310685907" sldId="259"/>
            <ac:picMk id="15" creationId="{FA62B924-69B9-4FB3-8E4D-16DCAE7BDE46}"/>
          </ac:picMkLst>
        </pc:picChg>
        <pc:picChg chg="mod">
          <ac:chgData name="de-Jesus-Oliveira Victor-Adriel" userId="a708fc36-3c1b-42ab-b5e9-2e1fa3c6605e" providerId="ADAL" clId="{C2F7B4B9-CCB8-425C-8BDF-96C16D0BE5E4}" dt="2023-06-02T13:21:43.310" v="2451" actId="962"/>
          <ac:picMkLst>
            <pc:docMk/>
            <pc:sldMk cId="1310685907" sldId="259"/>
            <ac:picMk id="19" creationId="{33A372D9-2CF7-4B00-A964-450BCC88AFE5}"/>
          </ac:picMkLst>
        </pc:picChg>
        <pc:picChg chg="mod">
          <ac:chgData name="de-Jesus-Oliveira Victor-Adriel" userId="a708fc36-3c1b-42ab-b5e9-2e1fa3c6605e" providerId="ADAL" clId="{C2F7B4B9-CCB8-425C-8BDF-96C16D0BE5E4}" dt="2023-06-02T13:21:43.310" v="2451" actId="962"/>
          <ac:picMkLst>
            <pc:docMk/>
            <pc:sldMk cId="1310685907" sldId="259"/>
            <ac:picMk id="41" creationId="{AA2F15D1-0A23-4553-970C-F27B7204AF62}"/>
          </ac:picMkLst>
        </pc:picChg>
        <pc:picChg chg="mod">
          <ac:chgData name="de-Jesus-Oliveira Victor-Adriel" userId="a708fc36-3c1b-42ab-b5e9-2e1fa3c6605e" providerId="ADAL" clId="{C2F7B4B9-CCB8-425C-8BDF-96C16D0BE5E4}" dt="2023-06-02T13:21:43.310" v="2451" actId="962"/>
          <ac:picMkLst>
            <pc:docMk/>
            <pc:sldMk cId="1310685907" sldId="259"/>
            <ac:picMk id="42" creationId="{4419039B-5FE3-4A87-AFF9-E90170426EE6}"/>
          </ac:picMkLst>
        </pc:picChg>
        <pc:picChg chg="mod">
          <ac:chgData name="de-Jesus-Oliveira Victor-Adriel" userId="a708fc36-3c1b-42ab-b5e9-2e1fa3c6605e" providerId="ADAL" clId="{C2F7B4B9-CCB8-425C-8BDF-96C16D0BE5E4}" dt="2023-06-02T13:21:43.310" v="2451" actId="962"/>
          <ac:picMkLst>
            <pc:docMk/>
            <pc:sldMk cId="1310685907" sldId="259"/>
            <ac:picMk id="43" creationId="{306F7850-00F1-4245-90D9-4B107A759E1F}"/>
          </ac:picMkLst>
        </pc:picChg>
        <pc:picChg chg="mod">
          <ac:chgData name="de-Jesus-Oliveira Victor-Adriel" userId="a708fc36-3c1b-42ab-b5e9-2e1fa3c6605e" providerId="ADAL" clId="{C2F7B4B9-CCB8-425C-8BDF-96C16D0BE5E4}" dt="2023-06-02T13:21:43.310" v="2451" actId="962"/>
          <ac:picMkLst>
            <pc:docMk/>
            <pc:sldMk cId="1310685907" sldId="259"/>
            <ac:picMk id="47" creationId="{CF9D7C0C-1486-447F-988E-A78650970AB3}"/>
          </ac:picMkLst>
        </pc:picChg>
        <pc:picChg chg="mod">
          <ac:chgData name="de-Jesus-Oliveira Victor-Adriel" userId="a708fc36-3c1b-42ab-b5e9-2e1fa3c6605e" providerId="ADAL" clId="{C2F7B4B9-CCB8-425C-8BDF-96C16D0BE5E4}" dt="2023-06-02T13:21:43.310" v="2451" actId="962"/>
          <ac:picMkLst>
            <pc:docMk/>
            <pc:sldMk cId="1310685907" sldId="259"/>
            <ac:picMk id="49" creationId="{6475D366-25F2-433D-B757-4F58D6CF65E0}"/>
          </ac:picMkLst>
        </pc:picChg>
      </pc:sldChg>
      <pc:sldChg chg="addSp modSp mod">
        <pc:chgData name="de-Jesus-Oliveira Victor-Adriel" userId="a708fc36-3c1b-42ab-b5e9-2e1fa3c6605e" providerId="ADAL" clId="{C2F7B4B9-CCB8-425C-8BDF-96C16D0BE5E4}" dt="2023-06-02T13:26:16.199" v="2512" actId="33553"/>
        <pc:sldMkLst>
          <pc:docMk/>
          <pc:sldMk cId="2321304525" sldId="260"/>
        </pc:sldMkLst>
        <pc:spChg chg="mod ord modVis">
          <ac:chgData name="de-Jesus-Oliveira Victor-Adriel" userId="a708fc36-3c1b-42ab-b5e9-2e1fa3c6605e" providerId="ADAL" clId="{C2F7B4B9-CCB8-425C-8BDF-96C16D0BE5E4}" dt="2023-06-02T13:26:16.199" v="2512" actId="33553"/>
          <ac:spMkLst>
            <pc:docMk/>
            <pc:sldMk cId="2321304525" sldId="260"/>
            <ac:spMk id="2" creationId="{A3C0B392-CD86-EF5F-20EA-09C033CD2A47}"/>
          </ac:spMkLst>
        </pc:spChg>
        <pc:spChg chg="mod">
          <ac:chgData name="de-Jesus-Oliveira Victor-Adriel" userId="a708fc36-3c1b-42ab-b5e9-2e1fa3c6605e" providerId="ADAL" clId="{C2F7B4B9-CCB8-425C-8BDF-96C16D0BE5E4}" dt="2023-06-02T13:22:15.111" v="2472" actId="962"/>
          <ac:spMkLst>
            <pc:docMk/>
            <pc:sldMk cId="2321304525" sldId="260"/>
            <ac:spMk id="4" creationId="{D5EC6200-4B66-45ED-80A2-B89B4AD5E08F}"/>
          </ac:spMkLst>
        </pc:spChg>
        <pc:spChg chg="mod">
          <ac:chgData name="de-Jesus-Oliveira Victor-Adriel" userId="a708fc36-3c1b-42ab-b5e9-2e1fa3c6605e" providerId="ADAL" clId="{C2F7B4B9-CCB8-425C-8BDF-96C16D0BE5E4}" dt="2023-06-02T13:22:15.111" v="2472" actId="962"/>
          <ac:spMkLst>
            <pc:docMk/>
            <pc:sldMk cId="2321304525" sldId="260"/>
            <ac:spMk id="5" creationId="{5498E816-32FA-4713-AF7C-E42C21AB38E5}"/>
          </ac:spMkLst>
        </pc:spChg>
        <pc:spChg chg="mod">
          <ac:chgData name="de-Jesus-Oliveira Victor-Adriel" userId="a708fc36-3c1b-42ab-b5e9-2e1fa3c6605e" providerId="ADAL" clId="{C2F7B4B9-CCB8-425C-8BDF-96C16D0BE5E4}" dt="2023-06-02T13:22:15.111" v="2472" actId="962"/>
          <ac:spMkLst>
            <pc:docMk/>
            <pc:sldMk cId="2321304525" sldId="260"/>
            <ac:spMk id="6" creationId="{7651BE9B-912D-43A2-B267-3A7E372CF9BB}"/>
          </ac:spMkLst>
        </pc:spChg>
        <pc:spChg chg="mod">
          <ac:chgData name="de-Jesus-Oliveira Victor-Adriel" userId="a708fc36-3c1b-42ab-b5e9-2e1fa3c6605e" providerId="ADAL" clId="{C2F7B4B9-CCB8-425C-8BDF-96C16D0BE5E4}" dt="2023-06-02T13:22:15.111" v="2472" actId="962"/>
          <ac:spMkLst>
            <pc:docMk/>
            <pc:sldMk cId="2321304525" sldId="260"/>
            <ac:spMk id="7" creationId="{F7686575-F4FB-41DD-9234-DFDA6FF8C0BB}"/>
          </ac:spMkLst>
        </pc:spChg>
        <pc:spChg chg="add mod">
          <ac:chgData name="de-Jesus-Oliveira Victor-Adriel" userId="a708fc36-3c1b-42ab-b5e9-2e1fa3c6605e" providerId="ADAL" clId="{C2F7B4B9-CCB8-425C-8BDF-96C16D0BE5E4}" dt="2023-06-02T13:22:15.111" v="2472" actId="962"/>
          <ac:spMkLst>
            <pc:docMk/>
            <pc:sldMk cId="2321304525" sldId="260"/>
            <ac:spMk id="8" creationId="{2D11DBDE-D02C-E5F4-D9BF-AA096E5774BB}"/>
          </ac:spMkLst>
        </pc:spChg>
        <pc:spChg chg="mod">
          <ac:chgData name="de-Jesus-Oliveira Victor-Adriel" userId="a708fc36-3c1b-42ab-b5e9-2e1fa3c6605e" providerId="ADAL" clId="{C2F7B4B9-CCB8-425C-8BDF-96C16D0BE5E4}" dt="2023-06-02T13:22:15.111" v="2472" actId="962"/>
          <ac:spMkLst>
            <pc:docMk/>
            <pc:sldMk cId="2321304525" sldId="260"/>
            <ac:spMk id="10" creationId="{A822ADE1-1B4C-4908-8A4E-3AEF14DA9F7A}"/>
          </ac:spMkLst>
        </pc:spChg>
        <pc:spChg chg="mod">
          <ac:chgData name="de-Jesus-Oliveira Victor-Adriel" userId="a708fc36-3c1b-42ab-b5e9-2e1fa3c6605e" providerId="ADAL" clId="{C2F7B4B9-CCB8-425C-8BDF-96C16D0BE5E4}" dt="2023-06-02T13:22:15.111" v="2472" actId="962"/>
          <ac:spMkLst>
            <pc:docMk/>
            <pc:sldMk cId="2321304525" sldId="260"/>
            <ac:spMk id="11" creationId="{7176C6C8-5236-42C7-AAB1-FE9E37391C52}"/>
          </ac:spMkLst>
        </pc:spChg>
        <pc:spChg chg="add mod">
          <ac:chgData name="de-Jesus-Oliveira Victor-Adriel" userId="a708fc36-3c1b-42ab-b5e9-2e1fa3c6605e" providerId="ADAL" clId="{C2F7B4B9-CCB8-425C-8BDF-96C16D0BE5E4}" dt="2023-06-02T13:22:15.111" v="2472" actId="962"/>
          <ac:spMkLst>
            <pc:docMk/>
            <pc:sldMk cId="2321304525" sldId="260"/>
            <ac:spMk id="12" creationId="{453A2429-8E64-B399-3CFF-1A60508BAD9C}"/>
          </ac:spMkLst>
        </pc:spChg>
        <pc:spChg chg="mod ord modVis">
          <ac:chgData name="de-Jesus-Oliveira Victor-Adriel" userId="a708fc36-3c1b-42ab-b5e9-2e1fa3c6605e" providerId="ADAL" clId="{C2F7B4B9-CCB8-425C-8BDF-96C16D0BE5E4}" dt="2023-06-02T13:22:17.549" v="2473" actId="33935"/>
          <ac:spMkLst>
            <pc:docMk/>
            <pc:sldMk cId="2321304525" sldId="260"/>
            <ac:spMk id="16" creationId="{B8DED1A4-D1B7-4DED-BCEA-DEE0CC84CB12}"/>
          </ac:spMkLst>
        </pc:spChg>
        <pc:spChg chg="mod ord modVis">
          <ac:chgData name="de-Jesus-Oliveira Victor-Adriel" userId="a708fc36-3c1b-42ab-b5e9-2e1fa3c6605e" providerId="ADAL" clId="{C2F7B4B9-CCB8-425C-8BDF-96C16D0BE5E4}" dt="2023-06-02T13:22:17.549" v="2473" actId="33935"/>
          <ac:spMkLst>
            <pc:docMk/>
            <pc:sldMk cId="2321304525" sldId="260"/>
            <ac:spMk id="17" creationId="{063AD1E5-7922-464F-8C44-8CFFF23AFFCF}"/>
          </ac:spMkLst>
        </pc:spChg>
        <pc:spChg chg="mod ord modVis">
          <ac:chgData name="de-Jesus-Oliveira Victor-Adriel" userId="a708fc36-3c1b-42ab-b5e9-2e1fa3c6605e" providerId="ADAL" clId="{C2F7B4B9-CCB8-425C-8BDF-96C16D0BE5E4}" dt="2023-06-02T13:22:17.549" v="2473" actId="33935"/>
          <ac:spMkLst>
            <pc:docMk/>
            <pc:sldMk cId="2321304525" sldId="260"/>
            <ac:spMk id="18" creationId="{1FFB374C-9CDA-4124-AB09-F4C06E5DE219}"/>
          </ac:spMkLst>
        </pc:spChg>
        <pc:spChg chg="mod ord modVis">
          <ac:chgData name="de-Jesus-Oliveira Victor-Adriel" userId="a708fc36-3c1b-42ab-b5e9-2e1fa3c6605e" providerId="ADAL" clId="{C2F7B4B9-CCB8-425C-8BDF-96C16D0BE5E4}" dt="2023-06-02T13:22:17.549" v="2473" actId="33935"/>
          <ac:spMkLst>
            <pc:docMk/>
            <pc:sldMk cId="2321304525" sldId="260"/>
            <ac:spMk id="21" creationId="{CCB3EF80-F043-4629-ADB1-3F06A649518D}"/>
          </ac:spMkLst>
        </pc:spChg>
        <pc:spChg chg="mod ord modVis">
          <ac:chgData name="de-Jesus-Oliveira Victor-Adriel" userId="a708fc36-3c1b-42ab-b5e9-2e1fa3c6605e" providerId="ADAL" clId="{C2F7B4B9-CCB8-425C-8BDF-96C16D0BE5E4}" dt="2023-06-02T13:22:17.549" v="2473" actId="33935"/>
          <ac:spMkLst>
            <pc:docMk/>
            <pc:sldMk cId="2321304525" sldId="260"/>
            <ac:spMk id="22" creationId="{78772A87-45F8-4698-AF3D-5B671771C271}"/>
          </ac:spMkLst>
        </pc:spChg>
        <pc:spChg chg="mod ord modVis">
          <ac:chgData name="de-Jesus-Oliveira Victor-Adriel" userId="a708fc36-3c1b-42ab-b5e9-2e1fa3c6605e" providerId="ADAL" clId="{C2F7B4B9-CCB8-425C-8BDF-96C16D0BE5E4}" dt="2023-06-02T13:22:17.549" v="2473" actId="33935"/>
          <ac:spMkLst>
            <pc:docMk/>
            <pc:sldMk cId="2321304525" sldId="260"/>
            <ac:spMk id="23" creationId="{6190FC11-A2EC-4207-B1E2-295E72597F02}"/>
          </ac:spMkLst>
        </pc:spChg>
        <pc:spChg chg="mod ord modVis">
          <ac:chgData name="de-Jesus-Oliveira Victor-Adriel" userId="a708fc36-3c1b-42ab-b5e9-2e1fa3c6605e" providerId="ADAL" clId="{C2F7B4B9-CCB8-425C-8BDF-96C16D0BE5E4}" dt="2023-06-02T13:22:17.549" v="2473" actId="33935"/>
          <ac:spMkLst>
            <pc:docMk/>
            <pc:sldMk cId="2321304525" sldId="260"/>
            <ac:spMk id="24" creationId="{EAA84CBB-D7F4-49D2-A172-E728708250E2}"/>
          </ac:spMkLst>
        </pc:spChg>
        <pc:spChg chg="mod ord modVis">
          <ac:chgData name="de-Jesus-Oliveira Victor-Adriel" userId="a708fc36-3c1b-42ab-b5e9-2e1fa3c6605e" providerId="ADAL" clId="{C2F7B4B9-CCB8-425C-8BDF-96C16D0BE5E4}" dt="2023-06-02T13:22:17.549" v="2473" actId="33935"/>
          <ac:spMkLst>
            <pc:docMk/>
            <pc:sldMk cId="2321304525" sldId="260"/>
            <ac:spMk id="25" creationId="{5386DD7A-1B0D-4506-B1D5-B2680BF8DE62}"/>
          </ac:spMkLst>
        </pc:spChg>
        <pc:spChg chg="mod ord modVis">
          <ac:chgData name="de-Jesus-Oliveira Victor-Adriel" userId="a708fc36-3c1b-42ab-b5e9-2e1fa3c6605e" providerId="ADAL" clId="{C2F7B4B9-CCB8-425C-8BDF-96C16D0BE5E4}" dt="2023-06-02T13:22:17.549" v="2473" actId="33935"/>
          <ac:spMkLst>
            <pc:docMk/>
            <pc:sldMk cId="2321304525" sldId="260"/>
            <ac:spMk id="26" creationId="{80ED72DF-6155-4680-8D62-050F03E54F99}"/>
          </ac:spMkLst>
        </pc:spChg>
        <pc:spChg chg="mod ord modVis">
          <ac:chgData name="de-Jesus-Oliveira Victor-Adriel" userId="a708fc36-3c1b-42ab-b5e9-2e1fa3c6605e" providerId="ADAL" clId="{C2F7B4B9-CCB8-425C-8BDF-96C16D0BE5E4}" dt="2023-06-02T13:22:17.549" v="2473" actId="33935"/>
          <ac:spMkLst>
            <pc:docMk/>
            <pc:sldMk cId="2321304525" sldId="260"/>
            <ac:spMk id="27" creationId="{D28431E3-C4EE-421D-90BB-4929494A4412}"/>
          </ac:spMkLst>
        </pc:spChg>
        <pc:spChg chg="mod ord modVis">
          <ac:chgData name="de-Jesus-Oliveira Victor-Adriel" userId="a708fc36-3c1b-42ab-b5e9-2e1fa3c6605e" providerId="ADAL" clId="{C2F7B4B9-CCB8-425C-8BDF-96C16D0BE5E4}" dt="2023-06-02T13:22:17.549" v="2473" actId="33935"/>
          <ac:spMkLst>
            <pc:docMk/>
            <pc:sldMk cId="2321304525" sldId="260"/>
            <ac:spMk id="28" creationId="{34FDE001-6A7A-4406-90C9-CF0DCB56B499}"/>
          </ac:spMkLst>
        </pc:spChg>
        <pc:spChg chg="mod ord modVis">
          <ac:chgData name="de-Jesus-Oliveira Victor-Adriel" userId="a708fc36-3c1b-42ab-b5e9-2e1fa3c6605e" providerId="ADAL" clId="{C2F7B4B9-CCB8-425C-8BDF-96C16D0BE5E4}" dt="2023-06-02T13:22:17.549" v="2473" actId="33935"/>
          <ac:spMkLst>
            <pc:docMk/>
            <pc:sldMk cId="2321304525" sldId="260"/>
            <ac:spMk id="29" creationId="{A301EB8C-E2AE-4E33-8028-83065537DBB6}"/>
          </ac:spMkLst>
        </pc:spChg>
        <pc:spChg chg="mod ord modVis">
          <ac:chgData name="de-Jesus-Oliveira Victor-Adriel" userId="a708fc36-3c1b-42ab-b5e9-2e1fa3c6605e" providerId="ADAL" clId="{C2F7B4B9-CCB8-425C-8BDF-96C16D0BE5E4}" dt="2023-06-02T13:22:17.549" v="2473" actId="33935"/>
          <ac:spMkLst>
            <pc:docMk/>
            <pc:sldMk cId="2321304525" sldId="260"/>
            <ac:spMk id="30" creationId="{1CE94B6C-622B-4359-8E0D-6EA2E5A4A032}"/>
          </ac:spMkLst>
        </pc:spChg>
        <pc:spChg chg="mod ord modVis">
          <ac:chgData name="de-Jesus-Oliveira Victor-Adriel" userId="a708fc36-3c1b-42ab-b5e9-2e1fa3c6605e" providerId="ADAL" clId="{C2F7B4B9-CCB8-425C-8BDF-96C16D0BE5E4}" dt="2023-06-02T13:22:17.549" v="2473" actId="33935"/>
          <ac:spMkLst>
            <pc:docMk/>
            <pc:sldMk cId="2321304525" sldId="260"/>
            <ac:spMk id="31" creationId="{96394C34-0AE3-4A1E-9391-2992608D2140}"/>
          </ac:spMkLst>
        </pc:spChg>
        <pc:spChg chg="mod ord modVis">
          <ac:chgData name="de-Jesus-Oliveira Victor-Adriel" userId="a708fc36-3c1b-42ab-b5e9-2e1fa3c6605e" providerId="ADAL" clId="{C2F7B4B9-CCB8-425C-8BDF-96C16D0BE5E4}" dt="2023-06-02T13:22:17.549" v="2473" actId="33935"/>
          <ac:spMkLst>
            <pc:docMk/>
            <pc:sldMk cId="2321304525" sldId="260"/>
            <ac:spMk id="32" creationId="{2C3EE09C-509B-40DF-B20E-0F749674DAA0}"/>
          </ac:spMkLst>
        </pc:spChg>
        <pc:spChg chg="mod ord modVis">
          <ac:chgData name="de-Jesus-Oliveira Victor-Adriel" userId="a708fc36-3c1b-42ab-b5e9-2e1fa3c6605e" providerId="ADAL" clId="{C2F7B4B9-CCB8-425C-8BDF-96C16D0BE5E4}" dt="2023-06-02T13:22:17.549" v="2473" actId="33935"/>
          <ac:spMkLst>
            <pc:docMk/>
            <pc:sldMk cId="2321304525" sldId="260"/>
            <ac:spMk id="33" creationId="{8322CC24-01B7-47C2-AE07-A030A0A0D989}"/>
          </ac:spMkLst>
        </pc:spChg>
        <pc:spChg chg="mod ord modVis">
          <ac:chgData name="de-Jesus-Oliveira Victor-Adriel" userId="a708fc36-3c1b-42ab-b5e9-2e1fa3c6605e" providerId="ADAL" clId="{C2F7B4B9-CCB8-425C-8BDF-96C16D0BE5E4}" dt="2023-06-02T13:22:17.549" v="2473" actId="33935"/>
          <ac:spMkLst>
            <pc:docMk/>
            <pc:sldMk cId="2321304525" sldId="260"/>
            <ac:spMk id="34" creationId="{5E042D4E-A35A-49EA-9E05-8884AEDB423F}"/>
          </ac:spMkLst>
        </pc:spChg>
        <pc:spChg chg="mod ord modVis">
          <ac:chgData name="de-Jesus-Oliveira Victor-Adriel" userId="a708fc36-3c1b-42ab-b5e9-2e1fa3c6605e" providerId="ADAL" clId="{C2F7B4B9-CCB8-425C-8BDF-96C16D0BE5E4}" dt="2023-06-02T13:22:17.549" v="2473" actId="33935"/>
          <ac:spMkLst>
            <pc:docMk/>
            <pc:sldMk cId="2321304525" sldId="260"/>
            <ac:spMk id="35" creationId="{32DA74E0-C429-49AB-9C6D-A426B93A9C04}"/>
          </ac:spMkLst>
        </pc:spChg>
        <pc:picChg chg="mod">
          <ac:chgData name="de-Jesus-Oliveira Victor-Adriel" userId="a708fc36-3c1b-42ab-b5e9-2e1fa3c6605e" providerId="ADAL" clId="{C2F7B4B9-CCB8-425C-8BDF-96C16D0BE5E4}" dt="2023-06-02T13:22:15.111" v="2472" actId="962"/>
          <ac:picMkLst>
            <pc:docMk/>
            <pc:sldMk cId="2321304525" sldId="260"/>
            <ac:picMk id="3" creationId="{D3C4BCA2-689E-4A9D-A6DB-B1C5BD2A3A5E}"/>
          </ac:picMkLst>
        </pc:picChg>
        <pc:picChg chg="mod">
          <ac:chgData name="de-Jesus-Oliveira Victor-Adriel" userId="a708fc36-3c1b-42ab-b5e9-2e1fa3c6605e" providerId="ADAL" clId="{C2F7B4B9-CCB8-425C-8BDF-96C16D0BE5E4}" dt="2023-06-02T13:22:15.111" v="2472" actId="962"/>
          <ac:picMkLst>
            <pc:docMk/>
            <pc:sldMk cId="2321304525" sldId="260"/>
            <ac:picMk id="9" creationId="{4A8591D2-7189-420F-ACC1-261DD984F349}"/>
          </ac:picMkLst>
        </pc:picChg>
        <pc:picChg chg="mod">
          <ac:chgData name="de-Jesus-Oliveira Victor-Adriel" userId="a708fc36-3c1b-42ab-b5e9-2e1fa3c6605e" providerId="ADAL" clId="{C2F7B4B9-CCB8-425C-8BDF-96C16D0BE5E4}" dt="2023-06-02T13:22:15.111" v="2472" actId="962"/>
          <ac:picMkLst>
            <pc:docMk/>
            <pc:sldMk cId="2321304525" sldId="260"/>
            <ac:picMk id="13" creationId="{A5A6FD7D-A127-46AE-A202-3E710215B529}"/>
          </ac:picMkLst>
        </pc:picChg>
        <pc:picChg chg="mod">
          <ac:chgData name="de-Jesus-Oliveira Victor-Adriel" userId="a708fc36-3c1b-42ab-b5e9-2e1fa3c6605e" providerId="ADAL" clId="{C2F7B4B9-CCB8-425C-8BDF-96C16D0BE5E4}" dt="2023-06-02T13:22:15.111" v="2472" actId="962"/>
          <ac:picMkLst>
            <pc:docMk/>
            <pc:sldMk cId="2321304525" sldId="260"/>
            <ac:picMk id="15" creationId="{F9D60995-C9CC-4563-ACD3-D6CA7AF52D75}"/>
          </ac:picMkLst>
        </pc:picChg>
        <pc:picChg chg="mod">
          <ac:chgData name="de-Jesus-Oliveira Victor-Adriel" userId="a708fc36-3c1b-42ab-b5e9-2e1fa3c6605e" providerId="ADAL" clId="{C2F7B4B9-CCB8-425C-8BDF-96C16D0BE5E4}" dt="2023-06-02T13:22:15.111" v="2472" actId="962"/>
          <ac:picMkLst>
            <pc:docMk/>
            <pc:sldMk cId="2321304525" sldId="260"/>
            <ac:picMk id="20" creationId="{EF57565C-494A-4263-A2ED-244557A23A1A}"/>
          </ac:picMkLst>
        </pc:picChg>
      </pc:sldChg>
      <pc:sldChg chg="addSp modSp mod">
        <pc:chgData name="de-Jesus-Oliveira Victor-Adriel" userId="a708fc36-3c1b-42ab-b5e9-2e1fa3c6605e" providerId="ADAL" clId="{C2F7B4B9-CCB8-425C-8BDF-96C16D0BE5E4}" dt="2023-06-02T13:26:19.764" v="2513" actId="33553"/>
        <pc:sldMkLst>
          <pc:docMk/>
          <pc:sldMk cId="3895346216" sldId="261"/>
        </pc:sldMkLst>
        <pc:spChg chg="mod ord modVis">
          <ac:chgData name="de-Jesus-Oliveira Victor-Adriel" userId="a708fc36-3c1b-42ab-b5e9-2e1fa3c6605e" providerId="ADAL" clId="{C2F7B4B9-CCB8-425C-8BDF-96C16D0BE5E4}" dt="2023-06-02T13:26:19.764" v="2513" actId="33553"/>
          <ac:spMkLst>
            <pc:docMk/>
            <pc:sldMk cId="3895346216" sldId="261"/>
            <ac:spMk id="2" creationId="{2B05A921-7439-58B4-6212-FA5259E6331B}"/>
          </ac:spMkLst>
        </pc:spChg>
        <pc:spChg chg="mod">
          <ac:chgData name="de-Jesus-Oliveira Victor-Adriel" userId="a708fc36-3c1b-42ab-b5e9-2e1fa3c6605e" providerId="ADAL" clId="{C2F7B4B9-CCB8-425C-8BDF-96C16D0BE5E4}" dt="2023-06-02T13:22:42.276" v="2490" actId="962"/>
          <ac:spMkLst>
            <pc:docMk/>
            <pc:sldMk cId="3895346216" sldId="261"/>
            <ac:spMk id="4" creationId="{8D198253-F55C-4DE6-9DB0-1F6CAAA13448}"/>
          </ac:spMkLst>
        </pc:spChg>
        <pc:spChg chg="mod">
          <ac:chgData name="de-Jesus-Oliveira Victor-Adriel" userId="a708fc36-3c1b-42ab-b5e9-2e1fa3c6605e" providerId="ADAL" clId="{C2F7B4B9-CCB8-425C-8BDF-96C16D0BE5E4}" dt="2023-06-02T13:22:42.276" v="2490" actId="962"/>
          <ac:spMkLst>
            <pc:docMk/>
            <pc:sldMk cId="3895346216" sldId="261"/>
            <ac:spMk id="5" creationId="{724D5B00-35DA-4DC8-A7D0-5E6773E6CA53}"/>
          </ac:spMkLst>
        </pc:spChg>
        <pc:spChg chg="mod">
          <ac:chgData name="de-Jesus-Oliveira Victor-Adriel" userId="a708fc36-3c1b-42ab-b5e9-2e1fa3c6605e" providerId="ADAL" clId="{C2F7B4B9-CCB8-425C-8BDF-96C16D0BE5E4}" dt="2023-06-02T13:22:42.276" v="2490" actId="962"/>
          <ac:spMkLst>
            <pc:docMk/>
            <pc:sldMk cId="3895346216" sldId="261"/>
            <ac:spMk id="6" creationId="{93E5F166-BF84-4BEA-A465-68083D6DB78F}"/>
          </ac:spMkLst>
        </pc:spChg>
        <pc:spChg chg="mod">
          <ac:chgData name="de-Jesus-Oliveira Victor-Adriel" userId="a708fc36-3c1b-42ab-b5e9-2e1fa3c6605e" providerId="ADAL" clId="{C2F7B4B9-CCB8-425C-8BDF-96C16D0BE5E4}" dt="2023-06-02T13:22:42.276" v="2490" actId="962"/>
          <ac:spMkLst>
            <pc:docMk/>
            <pc:sldMk cId="3895346216" sldId="261"/>
            <ac:spMk id="7" creationId="{06000885-320A-4B91-9AF9-5B8BAB73C8D5}"/>
          </ac:spMkLst>
        </pc:spChg>
        <pc:spChg chg="mod">
          <ac:chgData name="de-Jesus-Oliveira Victor-Adriel" userId="a708fc36-3c1b-42ab-b5e9-2e1fa3c6605e" providerId="ADAL" clId="{C2F7B4B9-CCB8-425C-8BDF-96C16D0BE5E4}" dt="2023-06-02T13:22:42.276" v="2490" actId="962"/>
          <ac:spMkLst>
            <pc:docMk/>
            <pc:sldMk cId="3895346216" sldId="261"/>
            <ac:spMk id="8" creationId="{ADAA6EB7-C689-8D32-3A15-82085C1AF962}"/>
          </ac:spMkLst>
        </pc:spChg>
        <pc:spChg chg="mod">
          <ac:chgData name="de-Jesus-Oliveira Victor-Adriel" userId="a708fc36-3c1b-42ab-b5e9-2e1fa3c6605e" providerId="ADAL" clId="{C2F7B4B9-CCB8-425C-8BDF-96C16D0BE5E4}" dt="2023-06-02T13:22:42.276" v="2490" actId="962"/>
          <ac:spMkLst>
            <pc:docMk/>
            <pc:sldMk cId="3895346216" sldId="261"/>
            <ac:spMk id="9" creationId="{BEC6D065-61B7-4065-8579-092217ECAFD1}"/>
          </ac:spMkLst>
        </pc:spChg>
        <pc:spChg chg="mod">
          <ac:chgData name="de-Jesus-Oliveira Victor-Adriel" userId="a708fc36-3c1b-42ab-b5e9-2e1fa3c6605e" providerId="ADAL" clId="{C2F7B4B9-CCB8-425C-8BDF-96C16D0BE5E4}" dt="2023-06-02T13:22:42.276" v="2490" actId="962"/>
          <ac:spMkLst>
            <pc:docMk/>
            <pc:sldMk cId="3895346216" sldId="261"/>
            <ac:spMk id="10" creationId="{63EDE9CF-C75C-472D-8490-5F37070FD4C1}"/>
          </ac:spMkLst>
        </pc:spChg>
        <pc:spChg chg="mod">
          <ac:chgData name="de-Jesus-Oliveira Victor-Adriel" userId="a708fc36-3c1b-42ab-b5e9-2e1fa3c6605e" providerId="ADAL" clId="{C2F7B4B9-CCB8-425C-8BDF-96C16D0BE5E4}" dt="2023-06-02T13:22:42.276" v="2490" actId="962"/>
          <ac:spMkLst>
            <pc:docMk/>
            <pc:sldMk cId="3895346216" sldId="261"/>
            <ac:spMk id="11" creationId="{B4C0BD68-67DD-4BFA-8EBB-14C402EF43C1}"/>
          </ac:spMkLst>
        </pc:spChg>
        <pc:spChg chg="mod">
          <ac:chgData name="de-Jesus-Oliveira Victor-Adriel" userId="a708fc36-3c1b-42ab-b5e9-2e1fa3c6605e" providerId="ADAL" clId="{C2F7B4B9-CCB8-425C-8BDF-96C16D0BE5E4}" dt="2023-06-02T13:22:42.276" v="2490" actId="962"/>
          <ac:spMkLst>
            <pc:docMk/>
            <pc:sldMk cId="3895346216" sldId="261"/>
            <ac:spMk id="12" creationId="{6D6C7AB3-2558-6369-F92F-2EF2E8C7B02A}"/>
          </ac:spMkLst>
        </pc:spChg>
        <pc:spChg chg="add mod ord">
          <ac:chgData name="de-Jesus-Oliveira Victor-Adriel" userId="a708fc36-3c1b-42ab-b5e9-2e1fa3c6605e" providerId="ADAL" clId="{C2F7B4B9-CCB8-425C-8BDF-96C16D0BE5E4}" dt="2023-06-02T13:22:42.276" v="2490" actId="962"/>
          <ac:spMkLst>
            <pc:docMk/>
            <pc:sldMk cId="3895346216" sldId="261"/>
            <ac:spMk id="13" creationId="{6DE93D52-5765-CCD0-C7B4-96494D9C7562}"/>
          </ac:spMkLst>
        </pc:spChg>
        <pc:spChg chg="add mod ord">
          <ac:chgData name="de-Jesus-Oliveira Victor-Adriel" userId="a708fc36-3c1b-42ab-b5e9-2e1fa3c6605e" providerId="ADAL" clId="{C2F7B4B9-CCB8-425C-8BDF-96C16D0BE5E4}" dt="2023-06-02T13:22:42.276" v="2490" actId="962"/>
          <ac:spMkLst>
            <pc:docMk/>
            <pc:sldMk cId="3895346216" sldId="261"/>
            <ac:spMk id="14" creationId="{BE2D9147-CF21-AFB3-695F-1AC9BFC8E8DC}"/>
          </ac:spMkLst>
        </pc:spChg>
        <pc:spChg chg="add mod">
          <ac:chgData name="de-Jesus-Oliveira Victor-Adriel" userId="a708fc36-3c1b-42ab-b5e9-2e1fa3c6605e" providerId="ADAL" clId="{C2F7B4B9-CCB8-425C-8BDF-96C16D0BE5E4}" dt="2023-06-02T13:22:42.276" v="2490" actId="962"/>
          <ac:spMkLst>
            <pc:docMk/>
            <pc:sldMk cId="3895346216" sldId="261"/>
            <ac:spMk id="15" creationId="{E9304EB5-F346-70F0-C040-1BC2A722EFAD}"/>
          </ac:spMkLst>
        </pc:spChg>
        <pc:spChg chg="mod">
          <ac:chgData name="de-Jesus-Oliveira Victor-Adriel" userId="a708fc36-3c1b-42ab-b5e9-2e1fa3c6605e" providerId="ADAL" clId="{C2F7B4B9-CCB8-425C-8BDF-96C16D0BE5E4}" dt="2023-06-02T13:22:42.276" v="2490" actId="962"/>
          <ac:spMkLst>
            <pc:docMk/>
            <pc:sldMk cId="3895346216" sldId="261"/>
            <ac:spMk id="16" creationId="{D7EFD24F-2FC0-4204-A8AF-EC3F1F78B1D5}"/>
          </ac:spMkLst>
        </pc:spChg>
        <pc:spChg chg="add mod">
          <ac:chgData name="de-Jesus-Oliveira Victor-Adriel" userId="a708fc36-3c1b-42ab-b5e9-2e1fa3c6605e" providerId="ADAL" clId="{C2F7B4B9-CCB8-425C-8BDF-96C16D0BE5E4}" dt="2023-06-02T13:22:42.276" v="2490" actId="962"/>
          <ac:spMkLst>
            <pc:docMk/>
            <pc:sldMk cId="3895346216" sldId="261"/>
            <ac:spMk id="17" creationId="{674346F5-0331-5EDE-1380-C0CB0EF4728B}"/>
          </ac:spMkLst>
        </pc:spChg>
        <pc:spChg chg="mod">
          <ac:chgData name="de-Jesus-Oliveira Victor-Adriel" userId="a708fc36-3c1b-42ab-b5e9-2e1fa3c6605e" providerId="ADAL" clId="{C2F7B4B9-CCB8-425C-8BDF-96C16D0BE5E4}" dt="2023-06-02T13:22:42.276" v="2490" actId="962"/>
          <ac:spMkLst>
            <pc:docMk/>
            <pc:sldMk cId="3895346216" sldId="261"/>
            <ac:spMk id="21" creationId="{11381B94-2BD6-41E7-BA29-1A33DC5633F1}"/>
          </ac:spMkLst>
        </pc:spChg>
        <pc:spChg chg="mod">
          <ac:chgData name="de-Jesus-Oliveira Victor-Adriel" userId="a708fc36-3c1b-42ab-b5e9-2e1fa3c6605e" providerId="ADAL" clId="{C2F7B4B9-CCB8-425C-8BDF-96C16D0BE5E4}" dt="2023-06-02T13:22:42.276" v="2490" actId="962"/>
          <ac:spMkLst>
            <pc:docMk/>
            <pc:sldMk cId="3895346216" sldId="261"/>
            <ac:spMk id="22" creationId="{B9408881-3FBD-4EFB-9512-008607EFA24A}"/>
          </ac:spMkLst>
        </pc:spChg>
        <pc:spChg chg="mod ord modVis">
          <ac:chgData name="de-Jesus-Oliveira Victor-Adriel" userId="a708fc36-3c1b-42ab-b5e9-2e1fa3c6605e" providerId="ADAL" clId="{C2F7B4B9-CCB8-425C-8BDF-96C16D0BE5E4}" dt="2023-06-02T13:22:47.222" v="2491" actId="33935"/>
          <ac:spMkLst>
            <pc:docMk/>
            <pc:sldMk cId="3895346216" sldId="261"/>
            <ac:spMk id="23" creationId="{8017A561-8313-47B7-9BF1-5DD8DBE4A483}"/>
          </ac:spMkLst>
        </pc:spChg>
        <pc:spChg chg="mod ord modVis">
          <ac:chgData name="de-Jesus-Oliveira Victor-Adriel" userId="a708fc36-3c1b-42ab-b5e9-2e1fa3c6605e" providerId="ADAL" clId="{C2F7B4B9-CCB8-425C-8BDF-96C16D0BE5E4}" dt="2023-06-02T13:22:47.222" v="2491" actId="33935"/>
          <ac:spMkLst>
            <pc:docMk/>
            <pc:sldMk cId="3895346216" sldId="261"/>
            <ac:spMk id="24" creationId="{8A4ED3B3-92DE-492B-ACB7-6AA70F3DA705}"/>
          </ac:spMkLst>
        </pc:spChg>
        <pc:spChg chg="mod ord modVis">
          <ac:chgData name="de-Jesus-Oliveira Victor-Adriel" userId="a708fc36-3c1b-42ab-b5e9-2e1fa3c6605e" providerId="ADAL" clId="{C2F7B4B9-CCB8-425C-8BDF-96C16D0BE5E4}" dt="2023-06-02T13:22:47.222" v="2491" actId="33935"/>
          <ac:spMkLst>
            <pc:docMk/>
            <pc:sldMk cId="3895346216" sldId="261"/>
            <ac:spMk id="25" creationId="{75F57EBE-6030-4524-B432-2E98EDA35CFD}"/>
          </ac:spMkLst>
        </pc:spChg>
        <pc:spChg chg="mod ord modVis">
          <ac:chgData name="de-Jesus-Oliveira Victor-Adriel" userId="a708fc36-3c1b-42ab-b5e9-2e1fa3c6605e" providerId="ADAL" clId="{C2F7B4B9-CCB8-425C-8BDF-96C16D0BE5E4}" dt="2023-06-02T13:22:47.222" v="2491" actId="33935"/>
          <ac:spMkLst>
            <pc:docMk/>
            <pc:sldMk cId="3895346216" sldId="261"/>
            <ac:spMk id="26" creationId="{2DD5BCCD-71A8-4F90-864D-3E4A8E257AB1}"/>
          </ac:spMkLst>
        </pc:spChg>
        <pc:spChg chg="mod ord modVis">
          <ac:chgData name="de-Jesus-Oliveira Victor-Adriel" userId="a708fc36-3c1b-42ab-b5e9-2e1fa3c6605e" providerId="ADAL" clId="{C2F7B4B9-CCB8-425C-8BDF-96C16D0BE5E4}" dt="2023-06-02T13:22:47.222" v="2491" actId="33935"/>
          <ac:spMkLst>
            <pc:docMk/>
            <pc:sldMk cId="3895346216" sldId="261"/>
            <ac:spMk id="27" creationId="{1CF567C3-192F-4720-A9AA-A988F5733369}"/>
          </ac:spMkLst>
        </pc:spChg>
        <pc:spChg chg="mod ord modVis">
          <ac:chgData name="de-Jesus-Oliveira Victor-Adriel" userId="a708fc36-3c1b-42ab-b5e9-2e1fa3c6605e" providerId="ADAL" clId="{C2F7B4B9-CCB8-425C-8BDF-96C16D0BE5E4}" dt="2023-06-02T13:22:47.222" v="2491" actId="33935"/>
          <ac:spMkLst>
            <pc:docMk/>
            <pc:sldMk cId="3895346216" sldId="261"/>
            <ac:spMk id="28" creationId="{E7236B77-27FD-406E-89D4-7815B397B10B}"/>
          </ac:spMkLst>
        </pc:spChg>
        <pc:spChg chg="mod ord modVis">
          <ac:chgData name="de-Jesus-Oliveira Victor-Adriel" userId="a708fc36-3c1b-42ab-b5e9-2e1fa3c6605e" providerId="ADAL" clId="{C2F7B4B9-CCB8-425C-8BDF-96C16D0BE5E4}" dt="2023-06-02T13:22:47.222" v="2491" actId="33935"/>
          <ac:spMkLst>
            <pc:docMk/>
            <pc:sldMk cId="3895346216" sldId="261"/>
            <ac:spMk id="29" creationId="{5857D0CB-DB2E-4B78-B9CF-523BD8E86C64}"/>
          </ac:spMkLst>
        </pc:spChg>
        <pc:spChg chg="mod ord modVis">
          <ac:chgData name="de-Jesus-Oliveira Victor-Adriel" userId="a708fc36-3c1b-42ab-b5e9-2e1fa3c6605e" providerId="ADAL" clId="{C2F7B4B9-CCB8-425C-8BDF-96C16D0BE5E4}" dt="2023-06-02T13:22:47.222" v="2491" actId="33935"/>
          <ac:spMkLst>
            <pc:docMk/>
            <pc:sldMk cId="3895346216" sldId="261"/>
            <ac:spMk id="31" creationId="{40A0344E-0BAA-4355-B00C-68543A8933F2}"/>
          </ac:spMkLst>
        </pc:spChg>
        <pc:spChg chg="mod ord modVis">
          <ac:chgData name="de-Jesus-Oliveira Victor-Adriel" userId="a708fc36-3c1b-42ab-b5e9-2e1fa3c6605e" providerId="ADAL" clId="{C2F7B4B9-CCB8-425C-8BDF-96C16D0BE5E4}" dt="2023-06-02T13:22:47.222" v="2491" actId="33935"/>
          <ac:spMkLst>
            <pc:docMk/>
            <pc:sldMk cId="3895346216" sldId="261"/>
            <ac:spMk id="32" creationId="{7423A8FE-5601-4D08-B83B-25A389E41339}"/>
          </ac:spMkLst>
        </pc:spChg>
        <pc:spChg chg="mod ord modVis">
          <ac:chgData name="de-Jesus-Oliveira Victor-Adriel" userId="a708fc36-3c1b-42ab-b5e9-2e1fa3c6605e" providerId="ADAL" clId="{C2F7B4B9-CCB8-425C-8BDF-96C16D0BE5E4}" dt="2023-06-02T13:22:47.222" v="2491" actId="33935"/>
          <ac:spMkLst>
            <pc:docMk/>
            <pc:sldMk cId="3895346216" sldId="261"/>
            <ac:spMk id="33" creationId="{36E0B1D6-72E8-462B-AB05-ED77ED83F393}"/>
          </ac:spMkLst>
        </pc:spChg>
        <pc:spChg chg="mod ord modVis">
          <ac:chgData name="de-Jesus-Oliveira Victor-Adriel" userId="a708fc36-3c1b-42ab-b5e9-2e1fa3c6605e" providerId="ADAL" clId="{C2F7B4B9-CCB8-425C-8BDF-96C16D0BE5E4}" dt="2023-06-02T13:22:47.222" v="2491" actId="33935"/>
          <ac:spMkLst>
            <pc:docMk/>
            <pc:sldMk cId="3895346216" sldId="261"/>
            <ac:spMk id="34" creationId="{5450DA94-BD64-47E4-B533-EF203E00F1E0}"/>
          </ac:spMkLst>
        </pc:spChg>
        <pc:spChg chg="mod ord modVis">
          <ac:chgData name="de-Jesus-Oliveira Victor-Adriel" userId="a708fc36-3c1b-42ab-b5e9-2e1fa3c6605e" providerId="ADAL" clId="{C2F7B4B9-CCB8-425C-8BDF-96C16D0BE5E4}" dt="2023-06-02T13:22:47.222" v="2491" actId="33935"/>
          <ac:spMkLst>
            <pc:docMk/>
            <pc:sldMk cId="3895346216" sldId="261"/>
            <ac:spMk id="35" creationId="{CD247822-905D-40FB-B56B-5043CB8FEE82}"/>
          </ac:spMkLst>
        </pc:spChg>
        <pc:spChg chg="mod ord modVis">
          <ac:chgData name="de-Jesus-Oliveira Victor-Adriel" userId="a708fc36-3c1b-42ab-b5e9-2e1fa3c6605e" providerId="ADAL" clId="{C2F7B4B9-CCB8-425C-8BDF-96C16D0BE5E4}" dt="2023-06-02T13:22:47.222" v="2491" actId="33935"/>
          <ac:spMkLst>
            <pc:docMk/>
            <pc:sldMk cId="3895346216" sldId="261"/>
            <ac:spMk id="36" creationId="{7D0A457C-0E23-4225-97A2-9142B1B94A96}"/>
          </ac:spMkLst>
        </pc:spChg>
        <pc:spChg chg="mod ord modVis">
          <ac:chgData name="de-Jesus-Oliveira Victor-Adriel" userId="a708fc36-3c1b-42ab-b5e9-2e1fa3c6605e" providerId="ADAL" clId="{C2F7B4B9-CCB8-425C-8BDF-96C16D0BE5E4}" dt="2023-06-02T13:22:47.222" v="2491" actId="33935"/>
          <ac:spMkLst>
            <pc:docMk/>
            <pc:sldMk cId="3895346216" sldId="261"/>
            <ac:spMk id="37" creationId="{48633B14-5AD2-4A5F-BCB1-9FC143DB0513}"/>
          </ac:spMkLst>
        </pc:spChg>
        <pc:spChg chg="mod ord modVis">
          <ac:chgData name="de-Jesus-Oliveira Victor-Adriel" userId="a708fc36-3c1b-42ab-b5e9-2e1fa3c6605e" providerId="ADAL" clId="{C2F7B4B9-CCB8-425C-8BDF-96C16D0BE5E4}" dt="2023-06-02T13:22:47.222" v="2491" actId="33935"/>
          <ac:spMkLst>
            <pc:docMk/>
            <pc:sldMk cId="3895346216" sldId="261"/>
            <ac:spMk id="38" creationId="{2DEDF9D6-DD73-4668-B674-9E76053A6CBC}"/>
          </ac:spMkLst>
        </pc:spChg>
        <pc:picChg chg="mod">
          <ac:chgData name="de-Jesus-Oliveira Victor-Adriel" userId="a708fc36-3c1b-42ab-b5e9-2e1fa3c6605e" providerId="ADAL" clId="{C2F7B4B9-CCB8-425C-8BDF-96C16D0BE5E4}" dt="2023-06-02T13:22:42.276" v="2490" actId="962"/>
          <ac:picMkLst>
            <pc:docMk/>
            <pc:sldMk cId="3895346216" sldId="261"/>
            <ac:picMk id="3" creationId="{CFB1F2A1-7E29-491D-9C60-E0E05CA84876}"/>
          </ac:picMkLst>
        </pc:picChg>
        <pc:picChg chg="mod">
          <ac:chgData name="de-Jesus-Oliveira Victor-Adriel" userId="a708fc36-3c1b-42ab-b5e9-2e1fa3c6605e" providerId="ADAL" clId="{C2F7B4B9-CCB8-425C-8BDF-96C16D0BE5E4}" dt="2023-06-02T13:22:42.276" v="2490" actId="962"/>
          <ac:picMkLst>
            <pc:docMk/>
            <pc:sldMk cId="3895346216" sldId="261"/>
            <ac:picMk id="20" creationId="{8C2969A2-DC8E-40B3-BD82-FF530CAFA48A}"/>
          </ac:picMkLst>
        </pc:picChg>
        <pc:picChg chg="mod">
          <ac:chgData name="de-Jesus-Oliveira Victor-Adriel" userId="a708fc36-3c1b-42ab-b5e9-2e1fa3c6605e" providerId="ADAL" clId="{C2F7B4B9-CCB8-425C-8BDF-96C16D0BE5E4}" dt="2023-06-02T13:22:42.276" v="2490" actId="962"/>
          <ac:picMkLst>
            <pc:docMk/>
            <pc:sldMk cId="3895346216" sldId="261"/>
            <ac:picMk id="30" creationId="{0C1B21E1-96DC-41C0-98A1-CC9C99EF0724}"/>
          </ac:picMkLst>
        </pc:picChg>
      </pc:sldChg>
      <pc:sldChg chg="addSp delSp modSp mod">
        <pc:chgData name="de-Jesus-Oliveira Victor-Adriel" userId="a708fc36-3c1b-42ab-b5e9-2e1fa3c6605e" providerId="ADAL" clId="{C2F7B4B9-CCB8-425C-8BDF-96C16D0BE5E4}" dt="2023-06-02T13:26:26.345" v="2514" actId="33553"/>
        <pc:sldMkLst>
          <pc:docMk/>
          <pc:sldMk cId="2379314157" sldId="262"/>
        </pc:sldMkLst>
        <pc:spChg chg="mod">
          <ac:chgData name="de-Jesus-Oliveira Victor-Adriel" userId="a708fc36-3c1b-42ab-b5e9-2e1fa3c6605e" providerId="ADAL" clId="{C2F7B4B9-CCB8-425C-8BDF-96C16D0BE5E4}" dt="2023-06-02T13:23:15.752" v="2502" actId="962"/>
          <ac:spMkLst>
            <pc:docMk/>
            <pc:sldMk cId="2379314157" sldId="262"/>
            <ac:spMk id="2" creationId="{331B8DAA-399F-47F4-A466-03BA8AE88EF4}"/>
          </ac:spMkLst>
        </pc:spChg>
        <pc:spChg chg="mod">
          <ac:chgData name="de-Jesus-Oliveira Victor-Adriel" userId="a708fc36-3c1b-42ab-b5e9-2e1fa3c6605e" providerId="ADAL" clId="{C2F7B4B9-CCB8-425C-8BDF-96C16D0BE5E4}" dt="2023-06-02T13:26:26.345" v="2514" actId="33553"/>
          <ac:spMkLst>
            <pc:docMk/>
            <pc:sldMk cId="2379314157" sldId="262"/>
            <ac:spMk id="4" creationId="{4F72B24B-D04F-34B4-EA92-BF7EC8075FED}"/>
          </ac:spMkLst>
        </pc:spChg>
        <pc:spChg chg="mod">
          <ac:chgData name="de-Jesus-Oliveira Victor-Adriel" userId="a708fc36-3c1b-42ab-b5e9-2e1fa3c6605e" providerId="ADAL" clId="{C2F7B4B9-CCB8-425C-8BDF-96C16D0BE5E4}" dt="2023-06-02T13:23:15.752" v="2502" actId="962"/>
          <ac:spMkLst>
            <pc:docMk/>
            <pc:sldMk cId="2379314157" sldId="262"/>
            <ac:spMk id="6" creationId="{6C1F9D48-941E-4CC6-9149-5DF59F2A68EE}"/>
          </ac:spMkLst>
        </pc:spChg>
        <pc:spChg chg="add del mod">
          <ac:chgData name="de-Jesus-Oliveira Victor-Adriel" userId="a708fc36-3c1b-42ab-b5e9-2e1fa3c6605e" providerId="ADAL" clId="{C2F7B4B9-CCB8-425C-8BDF-96C16D0BE5E4}" dt="2023-05-29T08:56:47.730" v="1565" actId="478"/>
          <ac:spMkLst>
            <pc:docMk/>
            <pc:sldMk cId="2379314157" sldId="262"/>
            <ac:spMk id="8" creationId="{221038A2-4F58-191B-A893-963777A15C72}"/>
          </ac:spMkLst>
        </pc:spChg>
        <pc:spChg chg="mod">
          <ac:chgData name="de-Jesus-Oliveira Victor-Adriel" userId="a708fc36-3c1b-42ab-b5e9-2e1fa3c6605e" providerId="ADAL" clId="{C2F7B4B9-CCB8-425C-8BDF-96C16D0BE5E4}" dt="2023-06-02T13:23:15.752" v="2502" actId="962"/>
          <ac:spMkLst>
            <pc:docMk/>
            <pc:sldMk cId="2379314157" sldId="262"/>
            <ac:spMk id="9" creationId="{32C7BFEB-35B4-45F9-8B45-DE09AB980A3E}"/>
          </ac:spMkLst>
        </pc:spChg>
        <pc:spChg chg="mod">
          <ac:chgData name="de-Jesus-Oliveira Victor-Adriel" userId="a708fc36-3c1b-42ab-b5e9-2e1fa3c6605e" providerId="ADAL" clId="{C2F7B4B9-CCB8-425C-8BDF-96C16D0BE5E4}" dt="2023-06-02T13:23:15.752" v="2502" actId="962"/>
          <ac:spMkLst>
            <pc:docMk/>
            <pc:sldMk cId="2379314157" sldId="262"/>
            <ac:spMk id="11" creationId="{4A558756-E622-4BFD-BCDE-DB242659C27B}"/>
          </ac:spMkLst>
        </pc:spChg>
        <pc:spChg chg="add mod">
          <ac:chgData name="de-Jesus-Oliveira Victor-Adriel" userId="a708fc36-3c1b-42ab-b5e9-2e1fa3c6605e" providerId="ADAL" clId="{C2F7B4B9-CCB8-425C-8BDF-96C16D0BE5E4}" dt="2023-06-02T13:23:15.752" v="2502" actId="962"/>
          <ac:spMkLst>
            <pc:docMk/>
            <pc:sldMk cId="2379314157" sldId="262"/>
            <ac:spMk id="12" creationId="{375FC922-13F4-07E3-C0E4-D01DA9444887}"/>
          </ac:spMkLst>
        </pc:spChg>
        <pc:spChg chg="add mod">
          <ac:chgData name="de-Jesus-Oliveira Victor-Adriel" userId="a708fc36-3c1b-42ab-b5e9-2e1fa3c6605e" providerId="ADAL" clId="{C2F7B4B9-CCB8-425C-8BDF-96C16D0BE5E4}" dt="2023-06-02T13:23:15.752" v="2502" actId="962"/>
          <ac:spMkLst>
            <pc:docMk/>
            <pc:sldMk cId="2379314157" sldId="262"/>
            <ac:spMk id="13" creationId="{732F27AA-4BFE-1B98-3F6A-FCD5802526E8}"/>
          </ac:spMkLst>
        </pc:spChg>
        <pc:spChg chg="mod">
          <ac:chgData name="de-Jesus-Oliveira Victor-Adriel" userId="a708fc36-3c1b-42ab-b5e9-2e1fa3c6605e" providerId="ADAL" clId="{C2F7B4B9-CCB8-425C-8BDF-96C16D0BE5E4}" dt="2023-06-02T13:23:15.752" v="2502" actId="962"/>
          <ac:spMkLst>
            <pc:docMk/>
            <pc:sldMk cId="2379314157" sldId="262"/>
            <ac:spMk id="14" creationId="{4CA8A83C-9ABB-4B17-B735-341303AFD6C7}"/>
          </ac:spMkLst>
        </pc:spChg>
        <pc:spChg chg="mod">
          <ac:chgData name="de-Jesus-Oliveira Victor-Adriel" userId="a708fc36-3c1b-42ab-b5e9-2e1fa3c6605e" providerId="ADAL" clId="{C2F7B4B9-CCB8-425C-8BDF-96C16D0BE5E4}" dt="2023-06-02T13:23:15.752" v="2502" actId="962"/>
          <ac:spMkLst>
            <pc:docMk/>
            <pc:sldMk cId="2379314157" sldId="262"/>
            <ac:spMk id="15" creationId="{46CF4C3F-3649-4A82-987C-790660E86AD1}"/>
          </ac:spMkLst>
        </pc:spChg>
        <pc:spChg chg="mod">
          <ac:chgData name="de-Jesus-Oliveira Victor-Adriel" userId="a708fc36-3c1b-42ab-b5e9-2e1fa3c6605e" providerId="ADAL" clId="{C2F7B4B9-CCB8-425C-8BDF-96C16D0BE5E4}" dt="2023-06-02T13:23:15.752" v="2502" actId="962"/>
          <ac:spMkLst>
            <pc:docMk/>
            <pc:sldMk cId="2379314157" sldId="262"/>
            <ac:spMk id="16" creationId="{93B7CD86-A1C9-4CC6-8E51-64A9BBF89F6A}"/>
          </ac:spMkLst>
        </pc:spChg>
        <pc:spChg chg="mod ord modVis">
          <ac:chgData name="de-Jesus-Oliveira Victor-Adriel" userId="a708fc36-3c1b-42ab-b5e9-2e1fa3c6605e" providerId="ADAL" clId="{C2F7B4B9-CCB8-425C-8BDF-96C16D0BE5E4}" dt="2023-06-02T13:23:18.178" v="2503" actId="33935"/>
          <ac:spMkLst>
            <pc:docMk/>
            <pc:sldMk cId="2379314157" sldId="262"/>
            <ac:spMk id="21" creationId="{9413187C-7FA5-4F89-9AED-E2500189B18E}"/>
          </ac:spMkLst>
        </pc:spChg>
        <pc:spChg chg="mod ord modVis">
          <ac:chgData name="de-Jesus-Oliveira Victor-Adriel" userId="a708fc36-3c1b-42ab-b5e9-2e1fa3c6605e" providerId="ADAL" clId="{C2F7B4B9-CCB8-425C-8BDF-96C16D0BE5E4}" dt="2023-06-02T13:23:18.178" v="2503" actId="33935"/>
          <ac:spMkLst>
            <pc:docMk/>
            <pc:sldMk cId="2379314157" sldId="262"/>
            <ac:spMk id="22" creationId="{E5FAF93F-B6E6-484F-B311-4188A2A5CAF2}"/>
          </ac:spMkLst>
        </pc:spChg>
        <pc:spChg chg="mod ord modVis">
          <ac:chgData name="de-Jesus-Oliveira Victor-Adriel" userId="a708fc36-3c1b-42ab-b5e9-2e1fa3c6605e" providerId="ADAL" clId="{C2F7B4B9-CCB8-425C-8BDF-96C16D0BE5E4}" dt="2023-06-02T13:23:18.178" v="2503" actId="33935"/>
          <ac:spMkLst>
            <pc:docMk/>
            <pc:sldMk cId="2379314157" sldId="262"/>
            <ac:spMk id="23" creationId="{95126000-28C9-4C6C-8AE5-F28B0E610B71}"/>
          </ac:spMkLst>
        </pc:spChg>
        <pc:spChg chg="mod ord modVis">
          <ac:chgData name="de-Jesus-Oliveira Victor-Adriel" userId="a708fc36-3c1b-42ab-b5e9-2e1fa3c6605e" providerId="ADAL" clId="{C2F7B4B9-CCB8-425C-8BDF-96C16D0BE5E4}" dt="2023-06-02T13:23:18.178" v="2503" actId="33935"/>
          <ac:spMkLst>
            <pc:docMk/>
            <pc:sldMk cId="2379314157" sldId="262"/>
            <ac:spMk id="24" creationId="{936A4888-B831-4736-9266-01DEC51492C3}"/>
          </ac:spMkLst>
        </pc:spChg>
        <pc:spChg chg="mod ord modVis">
          <ac:chgData name="de-Jesus-Oliveira Victor-Adriel" userId="a708fc36-3c1b-42ab-b5e9-2e1fa3c6605e" providerId="ADAL" clId="{C2F7B4B9-CCB8-425C-8BDF-96C16D0BE5E4}" dt="2023-06-02T13:23:18.178" v="2503" actId="33935"/>
          <ac:spMkLst>
            <pc:docMk/>
            <pc:sldMk cId="2379314157" sldId="262"/>
            <ac:spMk id="25" creationId="{483F55DC-71F6-4582-A154-F5E375238505}"/>
          </ac:spMkLst>
        </pc:spChg>
        <pc:spChg chg="mod ord modVis">
          <ac:chgData name="de-Jesus-Oliveira Victor-Adriel" userId="a708fc36-3c1b-42ab-b5e9-2e1fa3c6605e" providerId="ADAL" clId="{C2F7B4B9-CCB8-425C-8BDF-96C16D0BE5E4}" dt="2023-06-02T13:23:18.178" v="2503" actId="33935"/>
          <ac:spMkLst>
            <pc:docMk/>
            <pc:sldMk cId="2379314157" sldId="262"/>
            <ac:spMk id="26" creationId="{79FF16C2-8727-4C45-80B9-FD1274DB321C}"/>
          </ac:spMkLst>
        </pc:spChg>
        <pc:spChg chg="mod ord modVis">
          <ac:chgData name="de-Jesus-Oliveira Victor-Adriel" userId="a708fc36-3c1b-42ab-b5e9-2e1fa3c6605e" providerId="ADAL" clId="{C2F7B4B9-CCB8-425C-8BDF-96C16D0BE5E4}" dt="2023-06-02T13:23:18.178" v="2503" actId="33935"/>
          <ac:spMkLst>
            <pc:docMk/>
            <pc:sldMk cId="2379314157" sldId="262"/>
            <ac:spMk id="27" creationId="{CC683AFD-4183-4973-BBF7-9CB54E09061E}"/>
          </ac:spMkLst>
        </pc:spChg>
        <pc:spChg chg="mod">
          <ac:chgData name="de-Jesus-Oliveira Victor-Adriel" userId="a708fc36-3c1b-42ab-b5e9-2e1fa3c6605e" providerId="ADAL" clId="{C2F7B4B9-CCB8-425C-8BDF-96C16D0BE5E4}" dt="2023-06-02T13:23:15.752" v="2502" actId="962"/>
          <ac:spMkLst>
            <pc:docMk/>
            <pc:sldMk cId="2379314157" sldId="262"/>
            <ac:spMk id="28" creationId="{BFEFBD34-0841-4661-9588-DFE4B101582B}"/>
          </ac:spMkLst>
        </pc:spChg>
        <pc:spChg chg="mod">
          <ac:chgData name="de-Jesus-Oliveira Victor-Adriel" userId="a708fc36-3c1b-42ab-b5e9-2e1fa3c6605e" providerId="ADAL" clId="{C2F7B4B9-CCB8-425C-8BDF-96C16D0BE5E4}" dt="2023-06-02T13:23:15.752" v="2502" actId="962"/>
          <ac:spMkLst>
            <pc:docMk/>
            <pc:sldMk cId="2379314157" sldId="262"/>
            <ac:spMk id="29" creationId="{5766EFFC-A054-4112-A391-8532A573AD6E}"/>
          </ac:spMkLst>
        </pc:spChg>
        <pc:spChg chg="mod">
          <ac:chgData name="de-Jesus-Oliveira Victor-Adriel" userId="a708fc36-3c1b-42ab-b5e9-2e1fa3c6605e" providerId="ADAL" clId="{C2F7B4B9-CCB8-425C-8BDF-96C16D0BE5E4}" dt="2023-06-02T13:23:15.752" v="2502" actId="962"/>
          <ac:spMkLst>
            <pc:docMk/>
            <pc:sldMk cId="2379314157" sldId="262"/>
            <ac:spMk id="30" creationId="{53D182CD-A4CE-4F76-B058-C6EA7415CFA0}"/>
          </ac:spMkLst>
        </pc:spChg>
        <pc:spChg chg="mod">
          <ac:chgData name="de-Jesus-Oliveira Victor-Adriel" userId="a708fc36-3c1b-42ab-b5e9-2e1fa3c6605e" providerId="ADAL" clId="{C2F7B4B9-CCB8-425C-8BDF-96C16D0BE5E4}" dt="2023-06-02T13:23:15.752" v="2502" actId="962"/>
          <ac:spMkLst>
            <pc:docMk/>
            <pc:sldMk cId="2379314157" sldId="262"/>
            <ac:spMk id="31" creationId="{312F8BC2-5450-4C33-8D69-AC5DA23DEC83}"/>
          </ac:spMkLst>
        </pc:spChg>
        <pc:spChg chg="mod">
          <ac:chgData name="de-Jesus-Oliveira Victor-Adriel" userId="a708fc36-3c1b-42ab-b5e9-2e1fa3c6605e" providerId="ADAL" clId="{C2F7B4B9-CCB8-425C-8BDF-96C16D0BE5E4}" dt="2023-06-02T13:23:15.752" v="2502" actId="962"/>
          <ac:spMkLst>
            <pc:docMk/>
            <pc:sldMk cId="2379314157" sldId="262"/>
            <ac:spMk id="32" creationId="{BDCC9F9F-C68F-4626-BA84-8EF41A13546B}"/>
          </ac:spMkLst>
        </pc:spChg>
        <pc:spChg chg="mod">
          <ac:chgData name="de-Jesus-Oliveira Victor-Adriel" userId="a708fc36-3c1b-42ab-b5e9-2e1fa3c6605e" providerId="ADAL" clId="{C2F7B4B9-CCB8-425C-8BDF-96C16D0BE5E4}" dt="2023-06-02T13:23:15.752" v="2502" actId="962"/>
          <ac:spMkLst>
            <pc:docMk/>
            <pc:sldMk cId="2379314157" sldId="262"/>
            <ac:spMk id="33" creationId="{5A5DE773-2811-4EFA-9BD2-906D93C54C08}"/>
          </ac:spMkLst>
        </pc:spChg>
        <pc:spChg chg="mod ord modVis">
          <ac:chgData name="de-Jesus-Oliveira Victor-Adriel" userId="a708fc36-3c1b-42ab-b5e9-2e1fa3c6605e" providerId="ADAL" clId="{C2F7B4B9-CCB8-425C-8BDF-96C16D0BE5E4}" dt="2023-06-02T13:23:18.178" v="2503" actId="33935"/>
          <ac:spMkLst>
            <pc:docMk/>
            <pc:sldMk cId="2379314157" sldId="262"/>
            <ac:spMk id="34" creationId="{A74BA091-A396-422F-B494-2CDE50A6B047}"/>
          </ac:spMkLst>
        </pc:spChg>
        <pc:spChg chg="mod ord modVis">
          <ac:chgData name="de-Jesus-Oliveira Victor-Adriel" userId="a708fc36-3c1b-42ab-b5e9-2e1fa3c6605e" providerId="ADAL" clId="{C2F7B4B9-CCB8-425C-8BDF-96C16D0BE5E4}" dt="2023-06-02T13:23:18.178" v="2503" actId="33935"/>
          <ac:spMkLst>
            <pc:docMk/>
            <pc:sldMk cId="2379314157" sldId="262"/>
            <ac:spMk id="35" creationId="{8AA32A4E-C8B4-40BC-B1F2-FFFE3C4BBAC2}"/>
          </ac:spMkLst>
        </pc:spChg>
        <pc:spChg chg="mod">
          <ac:chgData name="de-Jesus-Oliveira Victor-Adriel" userId="a708fc36-3c1b-42ab-b5e9-2e1fa3c6605e" providerId="ADAL" clId="{C2F7B4B9-CCB8-425C-8BDF-96C16D0BE5E4}" dt="2023-06-02T13:23:15.752" v="2502" actId="962"/>
          <ac:spMkLst>
            <pc:docMk/>
            <pc:sldMk cId="2379314157" sldId="262"/>
            <ac:spMk id="36" creationId="{7DD63EA2-E175-4A4A-9E66-B30031536713}"/>
          </ac:spMkLst>
        </pc:spChg>
        <pc:spChg chg="mod">
          <ac:chgData name="de-Jesus-Oliveira Victor-Adriel" userId="a708fc36-3c1b-42ab-b5e9-2e1fa3c6605e" providerId="ADAL" clId="{C2F7B4B9-CCB8-425C-8BDF-96C16D0BE5E4}" dt="2023-06-02T13:23:15.752" v="2502" actId="962"/>
          <ac:spMkLst>
            <pc:docMk/>
            <pc:sldMk cId="2379314157" sldId="262"/>
            <ac:spMk id="37" creationId="{635AC02F-1B09-44C4-8A3C-2A8F5AF2FF58}"/>
          </ac:spMkLst>
        </pc:spChg>
        <pc:spChg chg="mod">
          <ac:chgData name="de-Jesus-Oliveira Victor-Adriel" userId="a708fc36-3c1b-42ab-b5e9-2e1fa3c6605e" providerId="ADAL" clId="{C2F7B4B9-CCB8-425C-8BDF-96C16D0BE5E4}" dt="2023-06-02T13:23:15.752" v="2502" actId="962"/>
          <ac:spMkLst>
            <pc:docMk/>
            <pc:sldMk cId="2379314157" sldId="262"/>
            <ac:spMk id="38" creationId="{4692AC80-01F2-40DF-AC3D-6AB0FEE2F30C}"/>
          </ac:spMkLst>
        </pc:spChg>
        <pc:spChg chg="mod">
          <ac:chgData name="de-Jesus-Oliveira Victor-Adriel" userId="a708fc36-3c1b-42ab-b5e9-2e1fa3c6605e" providerId="ADAL" clId="{C2F7B4B9-CCB8-425C-8BDF-96C16D0BE5E4}" dt="2023-06-02T13:23:15.752" v="2502" actId="962"/>
          <ac:spMkLst>
            <pc:docMk/>
            <pc:sldMk cId="2379314157" sldId="262"/>
            <ac:spMk id="39" creationId="{5004C57D-4772-46A4-991E-3AEE902DA708}"/>
          </ac:spMkLst>
        </pc:spChg>
        <pc:spChg chg="mod">
          <ac:chgData name="de-Jesus-Oliveira Victor-Adriel" userId="a708fc36-3c1b-42ab-b5e9-2e1fa3c6605e" providerId="ADAL" clId="{C2F7B4B9-CCB8-425C-8BDF-96C16D0BE5E4}" dt="2023-06-02T13:23:15.752" v="2502" actId="962"/>
          <ac:spMkLst>
            <pc:docMk/>
            <pc:sldMk cId="2379314157" sldId="262"/>
            <ac:spMk id="40" creationId="{E0BB61E7-BF72-47F7-945A-790E3BA6E7F9}"/>
          </ac:spMkLst>
        </pc:spChg>
        <pc:spChg chg="mod">
          <ac:chgData name="de-Jesus-Oliveira Victor-Adriel" userId="a708fc36-3c1b-42ab-b5e9-2e1fa3c6605e" providerId="ADAL" clId="{C2F7B4B9-CCB8-425C-8BDF-96C16D0BE5E4}" dt="2023-06-02T13:23:15.752" v="2502" actId="962"/>
          <ac:spMkLst>
            <pc:docMk/>
            <pc:sldMk cId="2379314157" sldId="262"/>
            <ac:spMk id="41" creationId="{CAE237E4-1834-4D97-BD07-450F3072757D}"/>
          </ac:spMkLst>
        </pc:spChg>
        <pc:spChg chg="mod">
          <ac:chgData name="de-Jesus-Oliveira Victor-Adriel" userId="a708fc36-3c1b-42ab-b5e9-2e1fa3c6605e" providerId="ADAL" clId="{C2F7B4B9-CCB8-425C-8BDF-96C16D0BE5E4}" dt="2023-06-02T13:23:15.752" v="2502" actId="962"/>
          <ac:spMkLst>
            <pc:docMk/>
            <pc:sldMk cId="2379314157" sldId="262"/>
            <ac:spMk id="42" creationId="{50D75A4A-6C08-477B-A57E-2B8B3A0296A6}"/>
          </ac:spMkLst>
        </pc:spChg>
        <pc:spChg chg="mod">
          <ac:chgData name="de-Jesus-Oliveira Victor-Adriel" userId="a708fc36-3c1b-42ab-b5e9-2e1fa3c6605e" providerId="ADAL" clId="{C2F7B4B9-CCB8-425C-8BDF-96C16D0BE5E4}" dt="2023-06-02T13:23:15.752" v="2502" actId="962"/>
          <ac:spMkLst>
            <pc:docMk/>
            <pc:sldMk cId="2379314157" sldId="262"/>
            <ac:spMk id="43" creationId="{19CE3752-B6C4-40AF-A4EF-F082E48A835F}"/>
          </ac:spMkLst>
        </pc:spChg>
        <pc:spChg chg="mod">
          <ac:chgData name="de-Jesus-Oliveira Victor-Adriel" userId="a708fc36-3c1b-42ab-b5e9-2e1fa3c6605e" providerId="ADAL" clId="{C2F7B4B9-CCB8-425C-8BDF-96C16D0BE5E4}" dt="2023-06-02T13:23:15.752" v="2502" actId="962"/>
          <ac:spMkLst>
            <pc:docMk/>
            <pc:sldMk cId="2379314157" sldId="262"/>
            <ac:spMk id="44" creationId="{65109DBE-863D-46FA-AEA5-8039E0D22E2E}"/>
          </ac:spMkLst>
        </pc:spChg>
        <pc:spChg chg="mod">
          <ac:chgData name="de-Jesus-Oliveira Victor-Adriel" userId="a708fc36-3c1b-42ab-b5e9-2e1fa3c6605e" providerId="ADAL" clId="{C2F7B4B9-CCB8-425C-8BDF-96C16D0BE5E4}" dt="2023-06-02T13:23:15.752" v="2502" actId="962"/>
          <ac:spMkLst>
            <pc:docMk/>
            <pc:sldMk cId="2379314157" sldId="262"/>
            <ac:spMk id="45" creationId="{7D5AD129-5EE8-459D-A6E6-73A6D5BF8FE4}"/>
          </ac:spMkLst>
        </pc:spChg>
        <pc:spChg chg="mod">
          <ac:chgData name="de-Jesus-Oliveira Victor-Adriel" userId="a708fc36-3c1b-42ab-b5e9-2e1fa3c6605e" providerId="ADAL" clId="{C2F7B4B9-CCB8-425C-8BDF-96C16D0BE5E4}" dt="2023-06-02T13:23:15.752" v="2502" actId="962"/>
          <ac:spMkLst>
            <pc:docMk/>
            <pc:sldMk cId="2379314157" sldId="262"/>
            <ac:spMk id="46" creationId="{A412DAB1-8215-485A-BF27-3480A1DC3328}"/>
          </ac:spMkLst>
        </pc:spChg>
        <pc:spChg chg="mod">
          <ac:chgData name="de-Jesus-Oliveira Victor-Adriel" userId="a708fc36-3c1b-42ab-b5e9-2e1fa3c6605e" providerId="ADAL" clId="{C2F7B4B9-CCB8-425C-8BDF-96C16D0BE5E4}" dt="2023-06-02T13:23:15.752" v="2502" actId="962"/>
          <ac:spMkLst>
            <pc:docMk/>
            <pc:sldMk cId="2379314157" sldId="262"/>
            <ac:spMk id="47" creationId="{512457DB-B2B6-4D54-906C-35AD7E4D2583}"/>
          </ac:spMkLst>
        </pc:spChg>
        <pc:spChg chg="mod">
          <ac:chgData name="de-Jesus-Oliveira Victor-Adriel" userId="a708fc36-3c1b-42ab-b5e9-2e1fa3c6605e" providerId="ADAL" clId="{C2F7B4B9-CCB8-425C-8BDF-96C16D0BE5E4}" dt="2023-06-02T13:23:15.752" v="2502" actId="962"/>
          <ac:spMkLst>
            <pc:docMk/>
            <pc:sldMk cId="2379314157" sldId="262"/>
            <ac:spMk id="48" creationId="{913119D9-AC1F-48EA-81DB-E22E969C74AF}"/>
          </ac:spMkLst>
        </pc:spChg>
        <pc:spChg chg="mod">
          <ac:chgData name="de-Jesus-Oliveira Victor-Adriel" userId="a708fc36-3c1b-42ab-b5e9-2e1fa3c6605e" providerId="ADAL" clId="{C2F7B4B9-CCB8-425C-8BDF-96C16D0BE5E4}" dt="2023-06-02T13:23:15.752" v="2502" actId="962"/>
          <ac:spMkLst>
            <pc:docMk/>
            <pc:sldMk cId="2379314157" sldId="262"/>
            <ac:spMk id="49" creationId="{85D866BB-5776-4804-AABA-A7E0B4F66035}"/>
          </ac:spMkLst>
        </pc:spChg>
        <pc:spChg chg="mod">
          <ac:chgData name="de-Jesus-Oliveira Victor-Adriel" userId="a708fc36-3c1b-42ab-b5e9-2e1fa3c6605e" providerId="ADAL" clId="{C2F7B4B9-CCB8-425C-8BDF-96C16D0BE5E4}" dt="2023-06-02T13:23:15.752" v="2502" actId="962"/>
          <ac:spMkLst>
            <pc:docMk/>
            <pc:sldMk cId="2379314157" sldId="262"/>
            <ac:spMk id="50" creationId="{EC6140F5-80FF-45F0-A011-25F8D484F512}"/>
          </ac:spMkLst>
        </pc:spChg>
        <pc:spChg chg="mod">
          <ac:chgData name="de-Jesus-Oliveira Victor-Adriel" userId="a708fc36-3c1b-42ab-b5e9-2e1fa3c6605e" providerId="ADAL" clId="{C2F7B4B9-CCB8-425C-8BDF-96C16D0BE5E4}" dt="2023-06-02T13:23:15.752" v="2502" actId="962"/>
          <ac:spMkLst>
            <pc:docMk/>
            <pc:sldMk cId="2379314157" sldId="262"/>
            <ac:spMk id="51" creationId="{D5EEA670-A21A-474F-9581-9C7AB7E39B37}"/>
          </ac:spMkLst>
        </pc:spChg>
        <pc:spChg chg="mod">
          <ac:chgData name="de-Jesus-Oliveira Victor-Adriel" userId="a708fc36-3c1b-42ab-b5e9-2e1fa3c6605e" providerId="ADAL" clId="{C2F7B4B9-CCB8-425C-8BDF-96C16D0BE5E4}" dt="2023-06-02T13:23:15.752" v="2502" actId="962"/>
          <ac:spMkLst>
            <pc:docMk/>
            <pc:sldMk cId="2379314157" sldId="262"/>
            <ac:spMk id="52" creationId="{D5FBC87C-5524-41D0-B185-6A728F41A5BF}"/>
          </ac:spMkLst>
        </pc:spChg>
        <pc:spChg chg="mod">
          <ac:chgData name="de-Jesus-Oliveira Victor-Adriel" userId="a708fc36-3c1b-42ab-b5e9-2e1fa3c6605e" providerId="ADAL" clId="{C2F7B4B9-CCB8-425C-8BDF-96C16D0BE5E4}" dt="2023-06-02T13:23:15.752" v="2502" actId="962"/>
          <ac:spMkLst>
            <pc:docMk/>
            <pc:sldMk cId="2379314157" sldId="262"/>
            <ac:spMk id="53" creationId="{0CBC6E1D-22CB-43C4-A4F8-3394E9C47CBE}"/>
          </ac:spMkLst>
        </pc:spChg>
        <pc:spChg chg="mod">
          <ac:chgData name="de-Jesus-Oliveira Victor-Adriel" userId="a708fc36-3c1b-42ab-b5e9-2e1fa3c6605e" providerId="ADAL" clId="{C2F7B4B9-CCB8-425C-8BDF-96C16D0BE5E4}" dt="2023-06-02T13:23:15.752" v="2502" actId="962"/>
          <ac:spMkLst>
            <pc:docMk/>
            <pc:sldMk cId="2379314157" sldId="262"/>
            <ac:spMk id="54" creationId="{B04B55F0-8E3C-4CD7-A5FB-0A2663B0BB50}"/>
          </ac:spMkLst>
        </pc:spChg>
        <pc:spChg chg="mod">
          <ac:chgData name="de-Jesus-Oliveira Victor-Adriel" userId="a708fc36-3c1b-42ab-b5e9-2e1fa3c6605e" providerId="ADAL" clId="{C2F7B4B9-CCB8-425C-8BDF-96C16D0BE5E4}" dt="2023-06-02T13:23:15.752" v="2502" actId="962"/>
          <ac:spMkLst>
            <pc:docMk/>
            <pc:sldMk cId="2379314157" sldId="262"/>
            <ac:spMk id="55" creationId="{B7FB0D11-BBCF-4BE7-ACBA-C5EEB1C900C8}"/>
          </ac:spMkLst>
        </pc:spChg>
        <pc:spChg chg="mod">
          <ac:chgData name="de-Jesus-Oliveira Victor-Adriel" userId="a708fc36-3c1b-42ab-b5e9-2e1fa3c6605e" providerId="ADAL" clId="{C2F7B4B9-CCB8-425C-8BDF-96C16D0BE5E4}" dt="2023-06-02T13:23:15.752" v="2502" actId="962"/>
          <ac:spMkLst>
            <pc:docMk/>
            <pc:sldMk cId="2379314157" sldId="262"/>
            <ac:spMk id="56" creationId="{11036FD4-4C2B-491E-9FBE-E6B1C9CC25F2}"/>
          </ac:spMkLst>
        </pc:spChg>
        <pc:spChg chg="mod">
          <ac:chgData name="de-Jesus-Oliveira Victor-Adriel" userId="a708fc36-3c1b-42ab-b5e9-2e1fa3c6605e" providerId="ADAL" clId="{C2F7B4B9-CCB8-425C-8BDF-96C16D0BE5E4}" dt="2023-06-02T13:23:15.752" v="2502" actId="962"/>
          <ac:spMkLst>
            <pc:docMk/>
            <pc:sldMk cId="2379314157" sldId="262"/>
            <ac:spMk id="57" creationId="{0E68117D-58BD-4524-8D79-A63E41F3C4C7}"/>
          </ac:spMkLst>
        </pc:spChg>
        <pc:spChg chg="mod">
          <ac:chgData name="de-Jesus-Oliveira Victor-Adriel" userId="a708fc36-3c1b-42ab-b5e9-2e1fa3c6605e" providerId="ADAL" clId="{C2F7B4B9-CCB8-425C-8BDF-96C16D0BE5E4}" dt="2023-06-02T13:23:15.752" v="2502" actId="962"/>
          <ac:spMkLst>
            <pc:docMk/>
            <pc:sldMk cId="2379314157" sldId="262"/>
            <ac:spMk id="58" creationId="{D45ABC11-BBC8-474D-88FE-0526E60DB289}"/>
          </ac:spMkLst>
        </pc:spChg>
        <pc:spChg chg="mod">
          <ac:chgData name="de-Jesus-Oliveira Victor-Adriel" userId="a708fc36-3c1b-42ab-b5e9-2e1fa3c6605e" providerId="ADAL" clId="{C2F7B4B9-CCB8-425C-8BDF-96C16D0BE5E4}" dt="2023-06-02T13:23:15.752" v="2502" actId="962"/>
          <ac:spMkLst>
            <pc:docMk/>
            <pc:sldMk cId="2379314157" sldId="262"/>
            <ac:spMk id="59" creationId="{F30DEAED-F1A0-4820-A7E7-A73C4EBF6645}"/>
          </ac:spMkLst>
        </pc:spChg>
        <pc:spChg chg="mod">
          <ac:chgData name="de-Jesus-Oliveira Victor-Adriel" userId="a708fc36-3c1b-42ab-b5e9-2e1fa3c6605e" providerId="ADAL" clId="{C2F7B4B9-CCB8-425C-8BDF-96C16D0BE5E4}" dt="2023-06-02T13:23:15.752" v="2502" actId="962"/>
          <ac:spMkLst>
            <pc:docMk/>
            <pc:sldMk cId="2379314157" sldId="262"/>
            <ac:spMk id="60" creationId="{71465F51-7636-4A6B-B511-91E67E74C527}"/>
          </ac:spMkLst>
        </pc:spChg>
        <pc:spChg chg="mod">
          <ac:chgData name="de-Jesus-Oliveira Victor-Adriel" userId="a708fc36-3c1b-42ab-b5e9-2e1fa3c6605e" providerId="ADAL" clId="{C2F7B4B9-CCB8-425C-8BDF-96C16D0BE5E4}" dt="2023-06-02T13:23:15.752" v="2502" actId="962"/>
          <ac:spMkLst>
            <pc:docMk/>
            <pc:sldMk cId="2379314157" sldId="262"/>
            <ac:spMk id="61" creationId="{A5068F04-EF37-45C6-84CD-A9F573021109}"/>
          </ac:spMkLst>
        </pc:spChg>
        <pc:spChg chg="mod">
          <ac:chgData name="de-Jesus-Oliveira Victor-Adriel" userId="a708fc36-3c1b-42ab-b5e9-2e1fa3c6605e" providerId="ADAL" clId="{C2F7B4B9-CCB8-425C-8BDF-96C16D0BE5E4}" dt="2023-06-02T13:23:15.752" v="2502" actId="962"/>
          <ac:spMkLst>
            <pc:docMk/>
            <pc:sldMk cId="2379314157" sldId="262"/>
            <ac:spMk id="62" creationId="{912BA76C-7BCF-4E49-8A1D-CBB02AE13B3D}"/>
          </ac:spMkLst>
        </pc:spChg>
        <pc:spChg chg="mod">
          <ac:chgData name="de-Jesus-Oliveira Victor-Adriel" userId="a708fc36-3c1b-42ab-b5e9-2e1fa3c6605e" providerId="ADAL" clId="{C2F7B4B9-CCB8-425C-8BDF-96C16D0BE5E4}" dt="2023-06-02T13:23:15.752" v="2502" actId="962"/>
          <ac:spMkLst>
            <pc:docMk/>
            <pc:sldMk cId="2379314157" sldId="262"/>
            <ac:spMk id="63" creationId="{7F50FF3F-FBD3-486C-AE6F-BE99971DA9E4}"/>
          </ac:spMkLst>
        </pc:spChg>
        <pc:spChg chg="mod">
          <ac:chgData name="de-Jesus-Oliveira Victor-Adriel" userId="a708fc36-3c1b-42ab-b5e9-2e1fa3c6605e" providerId="ADAL" clId="{C2F7B4B9-CCB8-425C-8BDF-96C16D0BE5E4}" dt="2023-06-02T13:23:15.752" v="2502" actId="962"/>
          <ac:spMkLst>
            <pc:docMk/>
            <pc:sldMk cId="2379314157" sldId="262"/>
            <ac:spMk id="64" creationId="{7F4B0ADE-2CC2-4C9E-9F45-38BA006B2B5D}"/>
          </ac:spMkLst>
        </pc:spChg>
        <pc:spChg chg="mod">
          <ac:chgData name="de-Jesus-Oliveira Victor-Adriel" userId="a708fc36-3c1b-42ab-b5e9-2e1fa3c6605e" providerId="ADAL" clId="{C2F7B4B9-CCB8-425C-8BDF-96C16D0BE5E4}" dt="2023-06-02T13:23:15.752" v="2502" actId="962"/>
          <ac:spMkLst>
            <pc:docMk/>
            <pc:sldMk cId="2379314157" sldId="262"/>
            <ac:spMk id="65" creationId="{0417E45B-2F46-4A04-9EB9-C373BEFF1FD3}"/>
          </ac:spMkLst>
        </pc:spChg>
        <pc:spChg chg="mod">
          <ac:chgData name="de-Jesus-Oliveira Victor-Adriel" userId="a708fc36-3c1b-42ab-b5e9-2e1fa3c6605e" providerId="ADAL" clId="{C2F7B4B9-CCB8-425C-8BDF-96C16D0BE5E4}" dt="2023-06-02T13:23:15.752" v="2502" actId="962"/>
          <ac:spMkLst>
            <pc:docMk/>
            <pc:sldMk cId="2379314157" sldId="262"/>
            <ac:spMk id="66" creationId="{74EBB416-0DBE-4E0B-8C58-B95C9ADB4BA1}"/>
          </ac:spMkLst>
        </pc:spChg>
        <pc:spChg chg="mod">
          <ac:chgData name="de-Jesus-Oliveira Victor-Adriel" userId="a708fc36-3c1b-42ab-b5e9-2e1fa3c6605e" providerId="ADAL" clId="{C2F7B4B9-CCB8-425C-8BDF-96C16D0BE5E4}" dt="2023-06-02T13:23:15.752" v="2502" actId="962"/>
          <ac:spMkLst>
            <pc:docMk/>
            <pc:sldMk cId="2379314157" sldId="262"/>
            <ac:spMk id="67" creationId="{055E1B4A-03ED-4432-8BE3-CCDDFDACD723}"/>
          </ac:spMkLst>
        </pc:spChg>
        <pc:spChg chg="mod">
          <ac:chgData name="de-Jesus-Oliveira Victor-Adriel" userId="a708fc36-3c1b-42ab-b5e9-2e1fa3c6605e" providerId="ADAL" clId="{C2F7B4B9-CCB8-425C-8BDF-96C16D0BE5E4}" dt="2023-06-02T13:23:15.752" v="2502" actId="962"/>
          <ac:spMkLst>
            <pc:docMk/>
            <pc:sldMk cId="2379314157" sldId="262"/>
            <ac:spMk id="68" creationId="{15718A35-66DB-424E-A3AC-CB97D16AB1AD}"/>
          </ac:spMkLst>
        </pc:spChg>
        <pc:spChg chg="mod">
          <ac:chgData name="de-Jesus-Oliveira Victor-Adriel" userId="a708fc36-3c1b-42ab-b5e9-2e1fa3c6605e" providerId="ADAL" clId="{C2F7B4B9-CCB8-425C-8BDF-96C16D0BE5E4}" dt="2023-06-02T13:23:15.752" v="2502" actId="962"/>
          <ac:spMkLst>
            <pc:docMk/>
            <pc:sldMk cId="2379314157" sldId="262"/>
            <ac:spMk id="69" creationId="{75E730C4-6324-4944-9536-3971734A973D}"/>
          </ac:spMkLst>
        </pc:spChg>
        <pc:spChg chg="mod">
          <ac:chgData name="de-Jesus-Oliveira Victor-Adriel" userId="a708fc36-3c1b-42ab-b5e9-2e1fa3c6605e" providerId="ADAL" clId="{C2F7B4B9-CCB8-425C-8BDF-96C16D0BE5E4}" dt="2023-06-02T13:23:15.752" v="2502" actId="962"/>
          <ac:spMkLst>
            <pc:docMk/>
            <pc:sldMk cId="2379314157" sldId="262"/>
            <ac:spMk id="70" creationId="{F37422BA-F8AC-4EF9-99AE-EF445B212C0C}"/>
          </ac:spMkLst>
        </pc:spChg>
        <pc:spChg chg="mod">
          <ac:chgData name="de-Jesus-Oliveira Victor-Adriel" userId="a708fc36-3c1b-42ab-b5e9-2e1fa3c6605e" providerId="ADAL" clId="{C2F7B4B9-CCB8-425C-8BDF-96C16D0BE5E4}" dt="2023-06-02T13:23:15.752" v="2502" actId="962"/>
          <ac:spMkLst>
            <pc:docMk/>
            <pc:sldMk cId="2379314157" sldId="262"/>
            <ac:spMk id="74" creationId="{75F6CB77-A7AD-5306-171B-998C0BE13CB4}"/>
          </ac:spMkLst>
        </pc:spChg>
        <pc:spChg chg="mod">
          <ac:chgData name="de-Jesus-Oliveira Victor-Adriel" userId="a708fc36-3c1b-42ab-b5e9-2e1fa3c6605e" providerId="ADAL" clId="{C2F7B4B9-CCB8-425C-8BDF-96C16D0BE5E4}" dt="2023-06-02T13:23:15.752" v="2502" actId="962"/>
          <ac:spMkLst>
            <pc:docMk/>
            <pc:sldMk cId="2379314157" sldId="262"/>
            <ac:spMk id="76" creationId="{31A73E02-DE8E-45F8-9E56-156BCA85F97E}"/>
          </ac:spMkLst>
        </pc:spChg>
        <pc:spChg chg="mod">
          <ac:chgData name="de-Jesus-Oliveira Victor-Adriel" userId="a708fc36-3c1b-42ab-b5e9-2e1fa3c6605e" providerId="ADAL" clId="{C2F7B4B9-CCB8-425C-8BDF-96C16D0BE5E4}" dt="2023-06-02T13:23:15.752" v="2502" actId="962"/>
          <ac:spMkLst>
            <pc:docMk/>
            <pc:sldMk cId="2379314157" sldId="262"/>
            <ac:spMk id="80" creationId="{4B500DC1-DAF4-4095-85CD-47F3FCBE981E}"/>
          </ac:spMkLst>
        </pc:spChg>
        <pc:spChg chg="mod">
          <ac:chgData name="de-Jesus-Oliveira Victor-Adriel" userId="a708fc36-3c1b-42ab-b5e9-2e1fa3c6605e" providerId="ADAL" clId="{C2F7B4B9-CCB8-425C-8BDF-96C16D0BE5E4}" dt="2023-06-02T13:23:15.752" v="2502" actId="962"/>
          <ac:spMkLst>
            <pc:docMk/>
            <pc:sldMk cId="2379314157" sldId="262"/>
            <ac:spMk id="83" creationId="{832B8AED-2A02-49BE-9E76-280AF6DBDAC0}"/>
          </ac:spMkLst>
        </pc:spChg>
        <pc:spChg chg="mod ord modVis">
          <ac:chgData name="de-Jesus-Oliveira Victor-Adriel" userId="a708fc36-3c1b-42ab-b5e9-2e1fa3c6605e" providerId="ADAL" clId="{C2F7B4B9-CCB8-425C-8BDF-96C16D0BE5E4}" dt="2023-06-02T13:23:18.178" v="2503" actId="33935"/>
          <ac:spMkLst>
            <pc:docMk/>
            <pc:sldMk cId="2379314157" sldId="262"/>
            <ac:spMk id="85" creationId="{B30A4C5D-F35D-4051-B7B2-2D242ED9661C}"/>
          </ac:spMkLst>
        </pc:spChg>
        <pc:spChg chg="mod">
          <ac:chgData name="de-Jesus-Oliveira Victor-Adriel" userId="a708fc36-3c1b-42ab-b5e9-2e1fa3c6605e" providerId="ADAL" clId="{C2F7B4B9-CCB8-425C-8BDF-96C16D0BE5E4}" dt="2023-06-02T13:23:15.752" v="2502" actId="962"/>
          <ac:spMkLst>
            <pc:docMk/>
            <pc:sldMk cId="2379314157" sldId="262"/>
            <ac:spMk id="88" creationId="{E84DD4A8-CD3C-EA81-96DC-2EEDB196362E}"/>
          </ac:spMkLst>
        </pc:spChg>
        <pc:picChg chg="mod">
          <ac:chgData name="de-Jesus-Oliveira Victor-Adriel" userId="a708fc36-3c1b-42ab-b5e9-2e1fa3c6605e" providerId="ADAL" clId="{C2F7B4B9-CCB8-425C-8BDF-96C16D0BE5E4}" dt="2023-06-02T13:23:15.752" v="2502" actId="962"/>
          <ac:picMkLst>
            <pc:docMk/>
            <pc:sldMk cId="2379314157" sldId="262"/>
            <ac:picMk id="3" creationId="{754CA031-443A-44A7-90F7-E0BABF3FCC18}"/>
          </ac:picMkLst>
        </pc:picChg>
        <pc:picChg chg="mod">
          <ac:chgData name="de-Jesus-Oliveira Victor-Adriel" userId="a708fc36-3c1b-42ab-b5e9-2e1fa3c6605e" providerId="ADAL" clId="{C2F7B4B9-CCB8-425C-8BDF-96C16D0BE5E4}" dt="2023-06-02T13:23:15.752" v="2502" actId="962"/>
          <ac:picMkLst>
            <pc:docMk/>
            <pc:sldMk cId="2379314157" sldId="262"/>
            <ac:picMk id="5" creationId="{325977CD-E320-411A-9228-A355635663E2}"/>
          </ac:picMkLst>
        </pc:picChg>
        <pc:picChg chg="mod">
          <ac:chgData name="de-Jesus-Oliveira Victor-Adriel" userId="a708fc36-3c1b-42ab-b5e9-2e1fa3c6605e" providerId="ADAL" clId="{C2F7B4B9-CCB8-425C-8BDF-96C16D0BE5E4}" dt="2023-06-02T13:23:15.752" v="2502" actId="962"/>
          <ac:picMkLst>
            <pc:docMk/>
            <pc:sldMk cId="2379314157" sldId="262"/>
            <ac:picMk id="7" creationId="{420AFF2E-ED81-462E-8F0E-A03D6978B92E}"/>
          </ac:picMkLst>
        </pc:picChg>
        <pc:picChg chg="mod">
          <ac:chgData name="de-Jesus-Oliveira Victor-Adriel" userId="a708fc36-3c1b-42ab-b5e9-2e1fa3c6605e" providerId="ADAL" clId="{C2F7B4B9-CCB8-425C-8BDF-96C16D0BE5E4}" dt="2023-06-02T13:23:15.752" v="2502" actId="962"/>
          <ac:picMkLst>
            <pc:docMk/>
            <pc:sldMk cId="2379314157" sldId="262"/>
            <ac:picMk id="10" creationId="{2738923D-3835-4CEC-BE73-2CB7DA4119B0}"/>
          </ac:picMkLst>
        </pc:picChg>
        <pc:picChg chg="mod">
          <ac:chgData name="de-Jesus-Oliveira Victor-Adriel" userId="a708fc36-3c1b-42ab-b5e9-2e1fa3c6605e" providerId="ADAL" clId="{C2F7B4B9-CCB8-425C-8BDF-96C16D0BE5E4}" dt="2023-06-02T13:23:15.752" v="2502" actId="962"/>
          <ac:picMkLst>
            <pc:docMk/>
            <pc:sldMk cId="2379314157" sldId="262"/>
            <ac:picMk id="18" creationId="{048EA978-4C4B-443C-98F2-57CD16F7A233}"/>
          </ac:picMkLst>
        </pc:picChg>
        <pc:picChg chg="mod">
          <ac:chgData name="de-Jesus-Oliveira Victor-Adriel" userId="a708fc36-3c1b-42ab-b5e9-2e1fa3c6605e" providerId="ADAL" clId="{C2F7B4B9-CCB8-425C-8BDF-96C16D0BE5E4}" dt="2023-06-02T13:23:15.752" v="2502" actId="962"/>
          <ac:picMkLst>
            <pc:docMk/>
            <pc:sldMk cId="2379314157" sldId="262"/>
            <ac:picMk id="19" creationId="{26BB9AEA-BC90-489D-A66D-991AA09E8C90}"/>
          </ac:picMkLst>
        </pc:picChg>
        <pc:picChg chg="mod">
          <ac:chgData name="de-Jesus-Oliveira Victor-Adriel" userId="a708fc36-3c1b-42ab-b5e9-2e1fa3c6605e" providerId="ADAL" clId="{C2F7B4B9-CCB8-425C-8BDF-96C16D0BE5E4}" dt="2023-06-02T13:23:15.752" v="2502" actId="962"/>
          <ac:picMkLst>
            <pc:docMk/>
            <pc:sldMk cId="2379314157" sldId="262"/>
            <ac:picMk id="20" creationId="{526EB260-B965-46B4-AE7B-E76010CB3631}"/>
          </ac:picMkLst>
        </pc:picChg>
        <pc:picChg chg="mod">
          <ac:chgData name="de-Jesus-Oliveira Victor-Adriel" userId="a708fc36-3c1b-42ab-b5e9-2e1fa3c6605e" providerId="ADAL" clId="{C2F7B4B9-CCB8-425C-8BDF-96C16D0BE5E4}" dt="2023-06-02T13:23:15.752" v="2502" actId="962"/>
          <ac:picMkLst>
            <pc:docMk/>
            <pc:sldMk cId="2379314157" sldId="262"/>
            <ac:picMk id="72" creationId="{72E39377-4A51-45C9-A315-AA35A325EC15}"/>
          </ac:picMkLst>
        </pc:picChg>
        <pc:picChg chg="mod">
          <ac:chgData name="de-Jesus-Oliveira Victor-Adriel" userId="a708fc36-3c1b-42ab-b5e9-2e1fa3c6605e" providerId="ADAL" clId="{C2F7B4B9-CCB8-425C-8BDF-96C16D0BE5E4}" dt="2023-06-02T13:23:15.752" v="2502" actId="962"/>
          <ac:picMkLst>
            <pc:docMk/>
            <pc:sldMk cId="2379314157" sldId="262"/>
            <ac:picMk id="73" creationId="{31C0DE9F-B85B-4138-97AC-1BDFCDDC54D7}"/>
          </ac:picMkLst>
        </pc:picChg>
        <pc:picChg chg="mod">
          <ac:chgData name="de-Jesus-Oliveira Victor-Adriel" userId="a708fc36-3c1b-42ab-b5e9-2e1fa3c6605e" providerId="ADAL" clId="{C2F7B4B9-CCB8-425C-8BDF-96C16D0BE5E4}" dt="2023-06-02T13:23:15.752" v="2502" actId="962"/>
          <ac:picMkLst>
            <pc:docMk/>
            <pc:sldMk cId="2379314157" sldId="262"/>
            <ac:picMk id="77" creationId="{601ED1A2-2139-4BCA-9470-90396210B0CB}"/>
          </ac:picMkLst>
        </pc:picChg>
        <pc:picChg chg="mod">
          <ac:chgData name="de-Jesus-Oliveira Victor-Adriel" userId="a708fc36-3c1b-42ab-b5e9-2e1fa3c6605e" providerId="ADAL" clId="{C2F7B4B9-CCB8-425C-8BDF-96C16D0BE5E4}" dt="2023-06-02T13:23:15.752" v="2502" actId="962"/>
          <ac:picMkLst>
            <pc:docMk/>
            <pc:sldMk cId="2379314157" sldId="262"/>
            <ac:picMk id="78" creationId="{95725AA3-79E0-4B68-8308-9C006DE2BB3E}"/>
          </ac:picMkLst>
        </pc:picChg>
        <pc:picChg chg="mod">
          <ac:chgData name="de-Jesus-Oliveira Victor-Adriel" userId="a708fc36-3c1b-42ab-b5e9-2e1fa3c6605e" providerId="ADAL" clId="{C2F7B4B9-CCB8-425C-8BDF-96C16D0BE5E4}" dt="2023-06-02T13:23:15.752" v="2502" actId="962"/>
          <ac:picMkLst>
            <pc:docMk/>
            <pc:sldMk cId="2379314157" sldId="262"/>
            <ac:picMk id="79" creationId="{F064DAD9-CD3A-4BD4-A96A-EF1E9C4CB13C}"/>
          </ac:picMkLst>
        </pc:picChg>
        <pc:picChg chg="mod">
          <ac:chgData name="de-Jesus-Oliveira Victor-Adriel" userId="a708fc36-3c1b-42ab-b5e9-2e1fa3c6605e" providerId="ADAL" clId="{C2F7B4B9-CCB8-425C-8BDF-96C16D0BE5E4}" dt="2023-06-02T13:23:15.752" v="2502" actId="962"/>
          <ac:picMkLst>
            <pc:docMk/>
            <pc:sldMk cId="2379314157" sldId="262"/>
            <ac:picMk id="81" creationId="{A301CEB6-2032-4B10-BAE1-904581768F1F}"/>
          </ac:picMkLst>
        </pc:picChg>
        <pc:picChg chg="mod">
          <ac:chgData name="de-Jesus-Oliveira Victor-Adriel" userId="a708fc36-3c1b-42ab-b5e9-2e1fa3c6605e" providerId="ADAL" clId="{C2F7B4B9-CCB8-425C-8BDF-96C16D0BE5E4}" dt="2023-06-02T13:23:15.752" v="2502" actId="962"/>
          <ac:picMkLst>
            <pc:docMk/>
            <pc:sldMk cId="2379314157" sldId="262"/>
            <ac:picMk id="82" creationId="{7FB04BD2-F13B-49B5-A14B-DF28B87EF283}"/>
          </ac:picMkLst>
        </pc:picChg>
        <pc:picChg chg="mod">
          <ac:chgData name="de-Jesus-Oliveira Victor-Adriel" userId="a708fc36-3c1b-42ab-b5e9-2e1fa3c6605e" providerId="ADAL" clId="{C2F7B4B9-CCB8-425C-8BDF-96C16D0BE5E4}" dt="2023-06-02T13:23:15.752" v="2502" actId="962"/>
          <ac:picMkLst>
            <pc:docMk/>
            <pc:sldMk cId="2379314157" sldId="262"/>
            <ac:picMk id="84" creationId="{8A7FA522-49CA-44D8-A3B7-1D9F6FFA5B9A}"/>
          </ac:picMkLst>
        </pc:picChg>
        <pc:picChg chg="mod">
          <ac:chgData name="de-Jesus-Oliveira Victor-Adriel" userId="a708fc36-3c1b-42ab-b5e9-2e1fa3c6605e" providerId="ADAL" clId="{C2F7B4B9-CCB8-425C-8BDF-96C16D0BE5E4}" dt="2023-06-02T13:23:15.752" v="2502" actId="962"/>
          <ac:picMkLst>
            <pc:docMk/>
            <pc:sldMk cId="2379314157" sldId="262"/>
            <ac:picMk id="87" creationId="{8D103743-43D1-A81F-8D06-1BB2CAE59DD8}"/>
          </ac:picMkLst>
        </pc:picChg>
        <pc:picChg chg="mod">
          <ac:chgData name="de-Jesus-Oliveira Victor-Adriel" userId="a708fc36-3c1b-42ab-b5e9-2e1fa3c6605e" providerId="ADAL" clId="{C2F7B4B9-CCB8-425C-8BDF-96C16D0BE5E4}" dt="2023-06-02T13:23:15.752" v="2502" actId="962"/>
          <ac:picMkLst>
            <pc:docMk/>
            <pc:sldMk cId="2379314157" sldId="262"/>
            <ac:picMk id="89" creationId="{8DCB9ADB-A90A-0F7E-709E-C7B37277CE23}"/>
          </ac:picMkLst>
        </pc:picChg>
        <pc:picChg chg="mod">
          <ac:chgData name="de-Jesus-Oliveira Victor-Adriel" userId="a708fc36-3c1b-42ab-b5e9-2e1fa3c6605e" providerId="ADAL" clId="{C2F7B4B9-CCB8-425C-8BDF-96C16D0BE5E4}" dt="2023-06-02T13:23:15.752" v="2502" actId="962"/>
          <ac:picMkLst>
            <pc:docMk/>
            <pc:sldMk cId="2379314157" sldId="262"/>
            <ac:picMk id="90" creationId="{71D4A6A6-930A-55A6-3B88-9B6613A3FF9E}"/>
          </ac:picMkLst>
        </pc:picChg>
      </pc:sldChg>
      <pc:sldChg chg="modSp mod">
        <pc:chgData name="de-Jesus-Oliveira Victor-Adriel" userId="a708fc36-3c1b-42ab-b5e9-2e1fa3c6605e" providerId="ADAL" clId="{C2F7B4B9-CCB8-425C-8BDF-96C16D0BE5E4}" dt="2023-06-02T13:26:29.957" v="2515" actId="33553"/>
        <pc:sldMkLst>
          <pc:docMk/>
          <pc:sldMk cId="360291344" sldId="263"/>
        </pc:sldMkLst>
        <pc:spChg chg="mod ord">
          <ac:chgData name="de-Jesus-Oliveira Victor-Adriel" userId="a708fc36-3c1b-42ab-b5e9-2e1fa3c6605e" providerId="ADAL" clId="{C2F7B4B9-CCB8-425C-8BDF-96C16D0BE5E4}" dt="2023-06-02T13:15:30.529" v="2383" actId="962"/>
          <ac:spMkLst>
            <pc:docMk/>
            <pc:sldMk cId="360291344" sldId="263"/>
            <ac:spMk id="2" creationId="{A1CCEABA-0FB8-48DD-ADCE-6F844E6EA882}"/>
          </ac:spMkLst>
        </pc:spChg>
        <pc:spChg chg="mod ord">
          <ac:chgData name="de-Jesus-Oliveira Victor-Adriel" userId="a708fc36-3c1b-42ab-b5e9-2e1fa3c6605e" providerId="ADAL" clId="{C2F7B4B9-CCB8-425C-8BDF-96C16D0BE5E4}" dt="2023-06-02T13:15:25.732" v="2381" actId="13244"/>
          <ac:spMkLst>
            <pc:docMk/>
            <pc:sldMk cId="360291344" sldId="263"/>
            <ac:spMk id="3" creationId="{2C4F3862-0D7F-40B3-88A9-A039C75F39E3}"/>
          </ac:spMkLst>
        </pc:spChg>
        <pc:spChg chg="mod ord">
          <ac:chgData name="de-Jesus-Oliveira Victor-Adriel" userId="a708fc36-3c1b-42ab-b5e9-2e1fa3c6605e" providerId="ADAL" clId="{C2F7B4B9-CCB8-425C-8BDF-96C16D0BE5E4}" dt="2023-06-02T13:26:29.957" v="2515" actId="33553"/>
          <ac:spMkLst>
            <pc:docMk/>
            <pc:sldMk cId="360291344" sldId="263"/>
            <ac:spMk id="4" creationId="{CC00949C-4B1D-0F47-9F93-791EC7ED1AED}"/>
          </ac:spMkLst>
        </pc:spChg>
        <pc:spChg chg="mod ord modVis">
          <ac:chgData name="de-Jesus-Oliveira Victor-Adriel" userId="a708fc36-3c1b-42ab-b5e9-2e1fa3c6605e" providerId="ADAL" clId="{C2F7B4B9-CCB8-425C-8BDF-96C16D0BE5E4}" dt="2023-06-02T13:15:13.930" v="2378" actId="13244"/>
          <ac:spMkLst>
            <pc:docMk/>
            <pc:sldMk cId="360291344" sldId="263"/>
            <ac:spMk id="6" creationId="{9D32CC47-A940-4747-B4BE-919688BB5901}"/>
          </ac:spMkLst>
        </pc:spChg>
        <pc:picChg chg="mod ord">
          <ac:chgData name="de-Jesus-Oliveira Victor-Adriel" userId="a708fc36-3c1b-42ab-b5e9-2e1fa3c6605e" providerId="ADAL" clId="{C2F7B4B9-CCB8-425C-8BDF-96C16D0BE5E4}" dt="2023-06-02T13:15:50.951" v="2384" actId="13244"/>
          <ac:picMkLst>
            <pc:docMk/>
            <pc:sldMk cId="360291344" sldId="263"/>
            <ac:picMk id="5" creationId="{7208ABAF-DFDF-4696-8033-64ED626A00DA}"/>
          </ac:picMkLst>
        </pc:picChg>
      </pc:sldChg>
      <pc:sldChg chg="modSp mod">
        <pc:chgData name="de-Jesus-Oliveira Victor-Adriel" userId="a708fc36-3c1b-42ab-b5e9-2e1fa3c6605e" providerId="ADAL" clId="{C2F7B4B9-CCB8-425C-8BDF-96C16D0BE5E4}" dt="2023-06-02T13:26:37.380" v="2517" actId="33553"/>
        <pc:sldMkLst>
          <pc:docMk/>
          <pc:sldMk cId="2993848755" sldId="264"/>
        </pc:sldMkLst>
        <pc:spChg chg="mod">
          <ac:chgData name="de-Jesus-Oliveira Victor-Adriel" userId="a708fc36-3c1b-42ab-b5e9-2e1fa3c6605e" providerId="ADAL" clId="{C2F7B4B9-CCB8-425C-8BDF-96C16D0BE5E4}" dt="2023-06-02T13:18:31.396" v="2415" actId="962"/>
          <ac:spMkLst>
            <pc:docMk/>
            <pc:sldMk cId="2993848755" sldId="264"/>
            <ac:spMk id="2" creationId="{6E3A2BAA-805E-4FBE-BA1E-9F82609634CB}"/>
          </ac:spMkLst>
        </pc:spChg>
        <pc:spChg chg="mod">
          <ac:chgData name="de-Jesus-Oliveira Victor-Adriel" userId="a708fc36-3c1b-42ab-b5e9-2e1fa3c6605e" providerId="ADAL" clId="{C2F7B4B9-CCB8-425C-8BDF-96C16D0BE5E4}" dt="2023-06-02T13:18:31.396" v="2415" actId="962"/>
          <ac:spMkLst>
            <pc:docMk/>
            <pc:sldMk cId="2993848755" sldId="264"/>
            <ac:spMk id="3" creationId="{27AAB86D-39EA-4172-8AA1-586D161286A9}"/>
          </ac:spMkLst>
        </pc:spChg>
        <pc:spChg chg="mod">
          <ac:chgData name="de-Jesus-Oliveira Victor-Adriel" userId="a708fc36-3c1b-42ab-b5e9-2e1fa3c6605e" providerId="ADAL" clId="{C2F7B4B9-CCB8-425C-8BDF-96C16D0BE5E4}" dt="2023-06-02T13:18:31.396" v="2415" actId="962"/>
          <ac:spMkLst>
            <pc:docMk/>
            <pc:sldMk cId="2993848755" sldId="264"/>
            <ac:spMk id="4" creationId="{F7FBDDE3-39AB-4048-A594-94C20E7180CA}"/>
          </ac:spMkLst>
        </pc:spChg>
        <pc:spChg chg="mod">
          <ac:chgData name="de-Jesus-Oliveira Victor-Adriel" userId="a708fc36-3c1b-42ab-b5e9-2e1fa3c6605e" providerId="ADAL" clId="{C2F7B4B9-CCB8-425C-8BDF-96C16D0BE5E4}" dt="2023-06-02T13:18:31.396" v="2415" actId="962"/>
          <ac:spMkLst>
            <pc:docMk/>
            <pc:sldMk cId="2993848755" sldId="264"/>
            <ac:spMk id="5" creationId="{5C89ED32-83EB-47D1-9753-1AC48065D69A}"/>
          </ac:spMkLst>
        </pc:spChg>
        <pc:spChg chg="mod">
          <ac:chgData name="de-Jesus-Oliveira Victor-Adriel" userId="a708fc36-3c1b-42ab-b5e9-2e1fa3c6605e" providerId="ADAL" clId="{C2F7B4B9-CCB8-425C-8BDF-96C16D0BE5E4}" dt="2023-06-02T13:18:31.396" v="2415" actId="962"/>
          <ac:spMkLst>
            <pc:docMk/>
            <pc:sldMk cId="2993848755" sldId="264"/>
            <ac:spMk id="6" creationId="{4A7003EA-8517-4733-9CF8-C7B2246F0B01}"/>
          </ac:spMkLst>
        </pc:spChg>
        <pc:spChg chg="mod">
          <ac:chgData name="de-Jesus-Oliveira Victor-Adriel" userId="a708fc36-3c1b-42ab-b5e9-2e1fa3c6605e" providerId="ADAL" clId="{C2F7B4B9-CCB8-425C-8BDF-96C16D0BE5E4}" dt="2023-06-02T13:18:31.396" v="2415" actId="962"/>
          <ac:spMkLst>
            <pc:docMk/>
            <pc:sldMk cId="2993848755" sldId="264"/>
            <ac:spMk id="7" creationId="{C45E850A-6298-4C65-9625-CA0A47CDE0FE}"/>
          </ac:spMkLst>
        </pc:spChg>
        <pc:spChg chg="mod">
          <ac:chgData name="de-Jesus-Oliveira Victor-Adriel" userId="a708fc36-3c1b-42ab-b5e9-2e1fa3c6605e" providerId="ADAL" clId="{C2F7B4B9-CCB8-425C-8BDF-96C16D0BE5E4}" dt="2023-06-02T13:26:37.380" v="2517" actId="33553"/>
          <ac:spMkLst>
            <pc:docMk/>
            <pc:sldMk cId="2993848755" sldId="264"/>
            <ac:spMk id="8" creationId="{FBFC992B-A0A8-53A0-FFAB-A7BFC139C389}"/>
          </ac:spMkLst>
        </pc:spChg>
        <pc:spChg chg="mod">
          <ac:chgData name="de-Jesus-Oliveira Victor-Adriel" userId="a708fc36-3c1b-42ab-b5e9-2e1fa3c6605e" providerId="ADAL" clId="{C2F7B4B9-CCB8-425C-8BDF-96C16D0BE5E4}" dt="2023-06-02T13:18:31.396" v="2415" actId="962"/>
          <ac:spMkLst>
            <pc:docMk/>
            <pc:sldMk cId="2993848755" sldId="264"/>
            <ac:spMk id="10" creationId="{AFB46FA7-7307-4CE7-BB4E-14453E269804}"/>
          </ac:spMkLst>
        </pc:spChg>
        <pc:spChg chg="mod ord modVis">
          <ac:chgData name="de-Jesus-Oliveira Victor-Adriel" userId="a708fc36-3c1b-42ab-b5e9-2e1fa3c6605e" providerId="ADAL" clId="{C2F7B4B9-CCB8-425C-8BDF-96C16D0BE5E4}" dt="2023-06-02T13:24:00.638" v="2509" actId="33935"/>
          <ac:spMkLst>
            <pc:docMk/>
            <pc:sldMk cId="2993848755" sldId="264"/>
            <ac:spMk id="12" creationId="{9E275761-C4B2-4E02-9B6B-11C49F354887}"/>
          </ac:spMkLst>
        </pc:spChg>
        <pc:spChg chg="mod ord modVis">
          <ac:chgData name="de-Jesus-Oliveira Victor-Adriel" userId="a708fc36-3c1b-42ab-b5e9-2e1fa3c6605e" providerId="ADAL" clId="{C2F7B4B9-CCB8-425C-8BDF-96C16D0BE5E4}" dt="2023-06-02T13:24:00.638" v="2509" actId="33935"/>
          <ac:spMkLst>
            <pc:docMk/>
            <pc:sldMk cId="2993848755" sldId="264"/>
            <ac:spMk id="13" creationId="{80BA6042-0FCB-42AA-A6DD-3F5DA6D4A599}"/>
          </ac:spMkLst>
        </pc:spChg>
        <pc:spChg chg="mod ord modVis">
          <ac:chgData name="de-Jesus-Oliveira Victor-Adriel" userId="a708fc36-3c1b-42ab-b5e9-2e1fa3c6605e" providerId="ADAL" clId="{C2F7B4B9-CCB8-425C-8BDF-96C16D0BE5E4}" dt="2023-06-02T13:24:00.638" v="2509" actId="33935"/>
          <ac:spMkLst>
            <pc:docMk/>
            <pc:sldMk cId="2993848755" sldId="264"/>
            <ac:spMk id="14" creationId="{0FFBA7D3-0B48-4C9E-91CF-00440C387117}"/>
          </ac:spMkLst>
        </pc:spChg>
        <pc:spChg chg="mod">
          <ac:chgData name="de-Jesus-Oliveira Victor-Adriel" userId="a708fc36-3c1b-42ab-b5e9-2e1fa3c6605e" providerId="ADAL" clId="{C2F7B4B9-CCB8-425C-8BDF-96C16D0BE5E4}" dt="2023-06-02T13:18:31.396" v="2415" actId="962"/>
          <ac:spMkLst>
            <pc:docMk/>
            <pc:sldMk cId="2993848755" sldId="264"/>
            <ac:spMk id="15" creationId="{6610DFC2-B3B2-4A1D-B639-460D315FDEC5}"/>
          </ac:spMkLst>
        </pc:spChg>
        <pc:spChg chg="mod">
          <ac:chgData name="de-Jesus-Oliveira Victor-Adriel" userId="a708fc36-3c1b-42ab-b5e9-2e1fa3c6605e" providerId="ADAL" clId="{C2F7B4B9-CCB8-425C-8BDF-96C16D0BE5E4}" dt="2023-06-02T13:18:31.396" v="2415" actId="962"/>
          <ac:spMkLst>
            <pc:docMk/>
            <pc:sldMk cId="2993848755" sldId="264"/>
            <ac:spMk id="17" creationId="{08A9EA24-6A62-46F6-8F78-DDE2F08CEDA1}"/>
          </ac:spMkLst>
        </pc:spChg>
        <pc:spChg chg="mod">
          <ac:chgData name="de-Jesus-Oliveira Victor-Adriel" userId="a708fc36-3c1b-42ab-b5e9-2e1fa3c6605e" providerId="ADAL" clId="{C2F7B4B9-CCB8-425C-8BDF-96C16D0BE5E4}" dt="2023-06-02T13:18:31.396" v="2415" actId="962"/>
          <ac:spMkLst>
            <pc:docMk/>
            <pc:sldMk cId="2993848755" sldId="264"/>
            <ac:spMk id="18" creationId="{7E615401-E674-45E7-9EB1-0F33502FC537}"/>
          </ac:spMkLst>
        </pc:spChg>
        <pc:spChg chg="mod">
          <ac:chgData name="de-Jesus-Oliveira Victor-Adriel" userId="a708fc36-3c1b-42ab-b5e9-2e1fa3c6605e" providerId="ADAL" clId="{C2F7B4B9-CCB8-425C-8BDF-96C16D0BE5E4}" dt="2023-06-02T13:18:31.396" v="2415" actId="962"/>
          <ac:spMkLst>
            <pc:docMk/>
            <pc:sldMk cId="2993848755" sldId="264"/>
            <ac:spMk id="19" creationId="{0E3EBD3C-2893-4EF5-A23D-47255CCD1E3C}"/>
          </ac:spMkLst>
        </pc:spChg>
        <pc:spChg chg="mod">
          <ac:chgData name="de-Jesus-Oliveira Victor-Adriel" userId="a708fc36-3c1b-42ab-b5e9-2e1fa3c6605e" providerId="ADAL" clId="{C2F7B4B9-CCB8-425C-8BDF-96C16D0BE5E4}" dt="2023-06-02T13:18:31.396" v="2415" actId="962"/>
          <ac:spMkLst>
            <pc:docMk/>
            <pc:sldMk cId="2993848755" sldId="264"/>
            <ac:spMk id="20" creationId="{83F0F82D-0274-419C-BB35-9E62215CDEF3}"/>
          </ac:spMkLst>
        </pc:spChg>
        <pc:spChg chg="mod">
          <ac:chgData name="de-Jesus-Oliveira Victor-Adriel" userId="a708fc36-3c1b-42ab-b5e9-2e1fa3c6605e" providerId="ADAL" clId="{C2F7B4B9-CCB8-425C-8BDF-96C16D0BE5E4}" dt="2023-06-02T13:18:31.396" v="2415" actId="962"/>
          <ac:spMkLst>
            <pc:docMk/>
            <pc:sldMk cId="2993848755" sldId="264"/>
            <ac:spMk id="21" creationId="{5B5568B6-84EA-4730-9C1A-72170547558C}"/>
          </ac:spMkLst>
        </pc:spChg>
        <pc:spChg chg="mod">
          <ac:chgData name="de-Jesus-Oliveira Victor-Adriel" userId="a708fc36-3c1b-42ab-b5e9-2e1fa3c6605e" providerId="ADAL" clId="{C2F7B4B9-CCB8-425C-8BDF-96C16D0BE5E4}" dt="2023-06-02T13:18:31.396" v="2415" actId="962"/>
          <ac:spMkLst>
            <pc:docMk/>
            <pc:sldMk cId="2993848755" sldId="264"/>
            <ac:spMk id="22" creationId="{371C27A1-F50C-4B11-9528-31B2795EFEDB}"/>
          </ac:spMkLst>
        </pc:spChg>
        <pc:spChg chg="mod">
          <ac:chgData name="de-Jesus-Oliveira Victor-Adriel" userId="a708fc36-3c1b-42ab-b5e9-2e1fa3c6605e" providerId="ADAL" clId="{C2F7B4B9-CCB8-425C-8BDF-96C16D0BE5E4}" dt="2023-06-02T13:18:31.396" v="2415" actId="962"/>
          <ac:spMkLst>
            <pc:docMk/>
            <pc:sldMk cId="2993848755" sldId="264"/>
            <ac:spMk id="23" creationId="{BF9AC7AF-C8B3-4C18-BF76-80DD1E91F5EC}"/>
          </ac:spMkLst>
        </pc:spChg>
        <pc:spChg chg="mod">
          <ac:chgData name="de-Jesus-Oliveira Victor-Adriel" userId="a708fc36-3c1b-42ab-b5e9-2e1fa3c6605e" providerId="ADAL" clId="{C2F7B4B9-CCB8-425C-8BDF-96C16D0BE5E4}" dt="2023-06-02T13:18:31.396" v="2415" actId="962"/>
          <ac:spMkLst>
            <pc:docMk/>
            <pc:sldMk cId="2993848755" sldId="264"/>
            <ac:spMk id="24" creationId="{0319552B-C9D3-4B62-A379-1931EC8CD664}"/>
          </ac:spMkLst>
        </pc:spChg>
        <pc:spChg chg="mod">
          <ac:chgData name="de-Jesus-Oliveira Victor-Adriel" userId="a708fc36-3c1b-42ab-b5e9-2e1fa3c6605e" providerId="ADAL" clId="{C2F7B4B9-CCB8-425C-8BDF-96C16D0BE5E4}" dt="2023-06-02T13:18:31.396" v="2415" actId="962"/>
          <ac:spMkLst>
            <pc:docMk/>
            <pc:sldMk cId="2993848755" sldId="264"/>
            <ac:spMk id="25" creationId="{C5252531-3941-4F15-9D3D-223FD7D114F0}"/>
          </ac:spMkLst>
        </pc:spChg>
        <pc:spChg chg="mod">
          <ac:chgData name="de-Jesus-Oliveira Victor-Adriel" userId="a708fc36-3c1b-42ab-b5e9-2e1fa3c6605e" providerId="ADAL" clId="{C2F7B4B9-CCB8-425C-8BDF-96C16D0BE5E4}" dt="2023-06-02T13:18:31.396" v="2415" actId="962"/>
          <ac:spMkLst>
            <pc:docMk/>
            <pc:sldMk cId="2993848755" sldId="264"/>
            <ac:spMk id="26" creationId="{7399C15F-1D60-4E70-A8B9-067568C1DFD9}"/>
          </ac:spMkLst>
        </pc:spChg>
        <pc:spChg chg="mod">
          <ac:chgData name="de-Jesus-Oliveira Victor-Adriel" userId="a708fc36-3c1b-42ab-b5e9-2e1fa3c6605e" providerId="ADAL" clId="{C2F7B4B9-CCB8-425C-8BDF-96C16D0BE5E4}" dt="2023-06-02T13:18:31.396" v="2415" actId="962"/>
          <ac:spMkLst>
            <pc:docMk/>
            <pc:sldMk cId="2993848755" sldId="264"/>
            <ac:spMk id="34" creationId="{C5A310F0-306C-4F77-9E8A-98C6079CF81F}"/>
          </ac:spMkLst>
        </pc:spChg>
        <pc:spChg chg="mod">
          <ac:chgData name="de-Jesus-Oliveira Victor-Adriel" userId="a708fc36-3c1b-42ab-b5e9-2e1fa3c6605e" providerId="ADAL" clId="{C2F7B4B9-CCB8-425C-8BDF-96C16D0BE5E4}" dt="2023-06-02T13:18:31.396" v="2415" actId="962"/>
          <ac:spMkLst>
            <pc:docMk/>
            <pc:sldMk cId="2993848755" sldId="264"/>
            <ac:spMk id="35" creationId="{EAF3AE24-A03F-4489-9A88-98156000B9BB}"/>
          </ac:spMkLst>
        </pc:spChg>
        <pc:spChg chg="mod">
          <ac:chgData name="de-Jesus-Oliveira Victor-Adriel" userId="a708fc36-3c1b-42ab-b5e9-2e1fa3c6605e" providerId="ADAL" clId="{C2F7B4B9-CCB8-425C-8BDF-96C16D0BE5E4}" dt="2023-06-02T13:18:31.396" v="2415" actId="962"/>
          <ac:spMkLst>
            <pc:docMk/>
            <pc:sldMk cId="2993848755" sldId="264"/>
            <ac:spMk id="36" creationId="{256FBD53-ACB5-4A3D-9A52-463BE4B3044B}"/>
          </ac:spMkLst>
        </pc:spChg>
        <pc:spChg chg="mod">
          <ac:chgData name="de-Jesus-Oliveira Victor-Adriel" userId="a708fc36-3c1b-42ab-b5e9-2e1fa3c6605e" providerId="ADAL" clId="{C2F7B4B9-CCB8-425C-8BDF-96C16D0BE5E4}" dt="2023-06-02T13:18:31.396" v="2415" actId="962"/>
          <ac:spMkLst>
            <pc:docMk/>
            <pc:sldMk cId="2993848755" sldId="264"/>
            <ac:spMk id="37" creationId="{E91FFE95-BCC1-4F01-815E-B63384514892}"/>
          </ac:spMkLst>
        </pc:spChg>
        <pc:spChg chg="mod">
          <ac:chgData name="de-Jesus-Oliveira Victor-Adriel" userId="a708fc36-3c1b-42ab-b5e9-2e1fa3c6605e" providerId="ADAL" clId="{C2F7B4B9-CCB8-425C-8BDF-96C16D0BE5E4}" dt="2023-06-02T13:18:31.396" v="2415" actId="962"/>
          <ac:spMkLst>
            <pc:docMk/>
            <pc:sldMk cId="2993848755" sldId="264"/>
            <ac:spMk id="38" creationId="{F87300B8-3B34-452A-9E19-921C495DB61B}"/>
          </ac:spMkLst>
        </pc:spChg>
        <pc:spChg chg="mod">
          <ac:chgData name="de-Jesus-Oliveira Victor-Adriel" userId="a708fc36-3c1b-42ab-b5e9-2e1fa3c6605e" providerId="ADAL" clId="{C2F7B4B9-CCB8-425C-8BDF-96C16D0BE5E4}" dt="2023-06-02T13:18:31.396" v="2415" actId="962"/>
          <ac:spMkLst>
            <pc:docMk/>
            <pc:sldMk cId="2993848755" sldId="264"/>
            <ac:spMk id="39" creationId="{99F55336-02E0-4B71-A64A-DA87E6E5897D}"/>
          </ac:spMkLst>
        </pc:spChg>
        <pc:spChg chg="mod">
          <ac:chgData name="de-Jesus-Oliveira Victor-Adriel" userId="a708fc36-3c1b-42ab-b5e9-2e1fa3c6605e" providerId="ADAL" clId="{C2F7B4B9-CCB8-425C-8BDF-96C16D0BE5E4}" dt="2023-06-02T13:18:31.396" v="2415" actId="962"/>
          <ac:spMkLst>
            <pc:docMk/>
            <pc:sldMk cId="2993848755" sldId="264"/>
            <ac:spMk id="40" creationId="{7808FE65-1F5F-4CF2-B713-FAC0B81E6257}"/>
          </ac:spMkLst>
        </pc:spChg>
        <pc:spChg chg="mod">
          <ac:chgData name="de-Jesus-Oliveira Victor-Adriel" userId="a708fc36-3c1b-42ab-b5e9-2e1fa3c6605e" providerId="ADAL" clId="{C2F7B4B9-CCB8-425C-8BDF-96C16D0BE5E4}" dt="2023-06-02T13:18:31.396" v="2415" actId="962"/>
          <ac:spMkLst>
            <pc:docMk/>
            <pc:sldMk cId="2993848755" sldId="264"/>
            <ac:spMk id="41" creationId="{74B713E2-B23D-490D-8851-7432755BDF15}"/>
          </ac:spMkLst>
        </pc:spChg>
        <pc:spChg chg="mod">
          <ac:chgData name="de-Jesus-Oliveira Victor-Adriel" userId="a708fc36-3c1b-42ab-b5e9-2e1fa3c6605e" providerId="ADAL" clId="{C2F7B4B9-CCB8-425C-8BDF-96C16D0BE5E4}" dt="2023-06-02T13:18:31.396" v="2415" actId="962"/>
          <ac:spMkLst>
            <pc:docMk/>
            <pc:sldMk cId="2993848755" sldId="264"/>
            <ac:spMk id="42" creationId="{33050BEB-B6E4-43E7-9EEF-E0B329290DFB}"/>
          </ac:spMkLst>
        </pc:spChg>
        <pc:spChg chg="mod">
          <ac:chgData name="de-Jesus-Oliveira Victor-Adriel" userId="a708fc36-3c1b-42ab-b5e9-2e1fa3c6605e" providerId="ADAL" clId="{C2F7B4B9-CCB8-425C-8BDF-96C16D0BE5E4}" dt="2023-06-02T13:18:31.396" v="2415" actId="962"/>
          <ac:spMkLst>
            <pc:docMk/>
            <pc:sldMk cId="2993848755" sldId="264"/>
            <ac:spMk id="43" creationId="{F7F6B080-561D-41B6-AB50-EFA510A5E40C}"/>
          </ac:spMkLst>
        </pc:spChg>
        <pc:spChg chg="mod">
          <ac:chgData name="de-Jesus-Oliveira Victor-Adriel" userId="a708fc36-3c1b-42ab-b5e9-2e1fa3c6605e" providerId="ADAL" clId="{C2F7B4B9-CCB8-425C-8BDF-96C16D0BE5E4}" dt="2023-06-02T13:18:31.396" v="2415" actId="962"/>
          <ac:spMkLst>
            <pc:docMk/>
            <pc:sldMk cId="2993848755" sldId="264"/>
            <ac:spMk id="44" creationId="{5345483F-97C5-4934-AC7B-D7E84932D030}"/>
          </ac:spMkLst>
        </pc:spChg>
        <pc:spChg chg="mod">
          <ac:chgData name="de-Jesus-Oliveira Victor-Adriel" userId="a708fc36-3c1b-42ab-b5e9-2e1fa3c6605e" providerId="ADAL" clId="{C2F7B4B9-CCB8-425C-8BDF-96C16D0BE5E4}" dt="2023-06-02T13:18:31.396" v="2415" actId="962"/>
          <ac:spMkLst>
            <pc:docMk/>
            <pc:sldMk cId="2993848755" sldId="264"/>
            <ac:spMk id="45" creationId="{0C6C14B0-D150-4EC8-BF8B-3D6D1820214F}"/>
          </ac:spMkLst>
        </pc:spChg>
        <pc:spChg chg="mod">
          <ac:chgData name="de-Jesus-Oliveira Victor-Adriel" userId="a708fc36-3c1b-42ab-b5e9-2e1fa3c6605e" providerId="ADAL" clId="{C2F7B4B9-CCB8-425C-8BDF-96C16D0BE5E4}" dt="2023-06-02T13:18:31.396" v="2415" actId="962"/>
          <ac:spMkLst>
            <pc:docMk/>
            <pc:sldMk cId="2993848755" sldId="264"/>
            <ac:spMk id="46" creationId="{E361C4E2-C4A2-4CC9-B0D5-98352409F4C5}"/>
          </ac:spMkLst>
        </pc:spChg>
        <pc:spChg chg="mod">
          <ac:chgData name="de-Jesus-Oliveira Victor-Adriel" userId="a708fc36-3c1b-42ab-b5e9-2e1fa3c6605e" providerId="ADAL" clId="{C2F7B4B9-CCB8-425C-8BDF-96C16D0BE5E4}" dt="2023-06-02T13:18:31.396" v="2415" actId="962"/>
          <ac:spMkLst>
            <pc:docMk/>
            <pc:sldMk cId="2993848755" sldId="264"/>
            <ac:spMk id="47" creationId="{7AC632BB-BAFD-4CB6-8A1A-1069A9849752}"/>
          </ac:spMkLst>
        </pc:spChg>
        <pc:spChg chg="mod">
          <ac:chgData name="de-Jesus-Oliveira Victor-Adriel" userId="a708fc36-3c1b-42ab-b5e9-2e1fa3c6605e" providerId="ADAL" clId="{C2F7B4B9-CCB8-425C-8BDF-96C16D0BE5E4}" dt="2023-06-02T13:18:31.396" v="2415" actId="962"/>
          <ac:spMkLst>
            <pc:docMk/>
            <pc:sldMk cId="2993848755" sldId="264"/>
            <ac:spMk id="48" creationId="{9E77062D-38F4-4F20-B1C6-7AAD0B9B16C9}"/>
          </ac:spMkLst>
        </pc:spChg>
        <pc:spChg chg="mod">
          <ac:chgData name="de-Jesus-Oliveira Victor-Adriel" userId="a708fc36-3c1b-42ab-b5e9-2e1fa3c6605e" providerId="ADAL" clId="{C2F7B4B9-CCB8-425C-8BDF-96C16D0BE5E4}" dt="2023-06-02T13:18:31.396" v="2415" actId="962"/>
          <ac:spMkLst>
            <pc:docMk/>
            <pc:sldMk cId="2993848755" sldId="264"/>
            <ac:spMk id="49" creationId="{D5B06E66-ED7D-4F58-B146-80E41C77A880}"/>
          </ac:spMkLst>
        </pc:spChg>
        <pc:spChg chg="mod">
          <ac:chgData name="de-Jesus-Oliveira Victor-Adriel" userId="a708fc36-3c1b-42ab-b5e9-2e1fa3c6605e" providerId="ADAL" clId="{C2F7B4B9-CCB8-425C-8BDF-96C16D0BE5E4}" dt="2023-06-02T13:18:31.396" v="2415" actId="962"/>
          <ac:spMkLst>
            <pc:docMk/>
            <pc:sldMk cId="2993848755" sldId="264"/>
            <ac:spMk id="51" creationId="{2EA3BA06-DED4-4397-806A-C175F9AFFD4C}"/>
          </ac:spMkLst>
        </pc:spChg>
        <pc:spChg chg="mod">
          <ac:chgData name="de-Jesus-Oliveira Victor-Adriel" userId="a708fc36-3c1b-42ab-b5e9-2e1fa3c6605e" providerId="ADAL" clId="{C2F7B4B9-CCB8-425C-8BDF-96C16D0BE5E4}" dt="2023-06-02T13:18:31.396" v="2415" actId="962"/>
          <ac:spMkLst>
            <pc:docMk/>
            <pc:sldMk cId="2993848755" sldId="264"/>
            <ac:spMk id="52" creationId="{F10A3971-CCA0-4953-ADD2-D48692477C12}"/>
          </ac:spMkLst>
        </pc:spChg>
        <pc:spChg chg="mod">
          <ac:chgData name="de-Jesus-Oliveira Victor-Adriel" userId="a708fc36-3c1b-42ab-b5e9-2e1fa3c6605e" providerId="ADAL" clId="{C2F7B4B9-CCB8-425C-8BDF-96C16D0BE5E4}" dt="2023-06-02T13:18:31.396" v="2415" actId="962"/>
          <ac:spMkLst>
            <pc:docMk/>
            <pc:sldMk cId="2993848755" sldId="264"/>
            <ac:spMk id="53" creationId="{C1F3995A-21AD-48E9-A090-DC3F67B36585}"/>
          </ac:spMkLst>
        </pc:spChg>
        <pc:spChg chg="mod">
          <ac:chgData name="de-Jesus-Oliveira Victor-Adriel" userId="a708fc36-3c1b-42ab-b5e9-2e1fa3c6605e" providerId="ADAL" clId="{C2F7B4B9-CCB8-425C-8BDF-96C16D0BE5E4}" dt="2023-06-02T13:18:31.396" v="2415" actId="962"/>
          <ac:spMkLst>
            <pc:docMk/>
            <pc:sldMk cId="2993848755" sldId="264"/>
            <ac:spMk id="54" creationId="{19CE1862-F3B6-4A80-B4B2-64C8EB64ECE3}"/>
          </ac:spMkLst>
        </pc:spChg>
        <pc:spChg chg="mod">
          <ac:chgData name="de-Jesus-Oliveira Victor-Adriel" userId="a708fc36-3c1b-42ab-b5e9-2e1fa3c6605e" providerId="ADAL" clId="{C2F7B4B9-CCB8-425C-8BDF-96C16D0BE5E4}" dt="2023-06-02T13:18:31.396" v="2415" actId="962"/>
          <ac:spMkLst>
            <pc:docMk/>
            <pc:sldMk cId="2993848755" sldId="264"/>
            <ac:spMk id="55" creationId="{5BAD4677-6885-4F59-8998-1D25301059BA}"/>
          </ac:spMkLst>
        </pc:spChg>
        <pc:spChg chg="mod">
          <ac:chgData name="de-Jesus-Oliveira Victor-Adriel" userId="a708fc36-3c1b-42ab-b5e9-2e1fa3c6605e" providerId="ADAL" clId="{C2F7B4B9-CCB8-425C-8BDF-96C16D0BE5E4}" dt="2023-06-02T13:18:31.396" v="2415" actId="962"/>
          <ac:spMkLst>
            <pc:docMk/>
            <pc:sldMk cId="2993848755" sldId="264"/>
            <ac:spMk id="56" creationId="{75E62F3C-7E76-4FB4-9401-B8CB0CCC4D4A}"/>
          </ac:spMkLst>
        </pc:spChg>
        <pc:spChg chg="mod">
          <ac:chgData name="de-Jesus-Oliveira Victor-Adriel" userId="a708fc36-3c1b-42ab-b5e9-2e1fa3c6605e" providerId="ADAL" clId="{C2F7B4B9-CCB8-425C-8BDF-96C16D0BE5E4}" dt="2023-06-02T13:18:31.396" v="2415" actId="962"/>
          <ac:spMkLst>
            <pc:docMk/>
            <pc:sldMk cId="2993848755" sldId="264"/>
            <ac:spMk id="57" creationId="{2233EED3-C61F-4A4C-A420-46441C64BAF4}"/>
          </ac:spMkLst>
        </pc:spChg>
        <pc:spChg chg="mod">
          <ac:chgData name="de-Jesus-Oliveira Victor-Adriel" userId="a708fc36-3c1b-42ab-b5e9-2e1fa3c6605e" providerId="ADAL" clId="{C2F7B4B9-CCB8-425C-8BDF-96C16D0BE5E4}" dt="2023-06-02T13:18:31.396" v="2415" actId="962"/>
          <ac:spMkLst>
            <pc:docMk/>
            <pc:sldMk cId="2993848755" sldId="264"/>
            <ac:spMk id="58" creationId="{6FDD0D5B-A9FB-4408-93CD-F723436C086B}"/>
          </ac:spMkLst>
        </pc:spChg>
        <pc:spChg chg="mod">
          <ac:chgData name="de-Jesus-Oliveira Victor-Adriel" userId="a708fc36-3c1b-42ab-b5e9-2e1fa3c6605e" providerId="ADAL" clId="{C2F7B4B9-CCB8-425C-8BDF-96C16D0BE5E4}" dt="2023-06-02T13:18:31.396" v="2415" actId="962"/>
          <ac:spMkLst>
            <pc:docMk/>
            <pc:sldMk cId="2993848755" sldId="264"/>
            <ac:spMk id="59" creationId="{296FDF6C-8E13-49CC-BA9A-7D10C5AC18A5}"/>
          </ac:spMkLst>
        </pc:spChg>
        <pc:spChg chg="mod">
          <ac:chgData name="de-Jesus-Oliveira Victor-Adriel" userId="a708fc36-3c1b-42ab-b5e9-2e1fa3c6605e" providerId="ADAL" clId="{C2F7B4B9-CCB8-425C-8BDF-96C16D0BE5E4}" dt="2023-06-02T13:18:31.396" v="2415" actId="962"/>
          <ac:spMkLst>
            <pc:docMk/>
            <pc:sldMk cId="2993848755" sldId="264"/>
            <ac:spMk id="60" creationId="{192FD8BA-527E-41AE-BEE4-0E1368CB8971}"/>
          </ac:spMkLst>
        </pc:spChg>
        <pc:spChg chg="mod">
          <ac:chgData name="de-Jesus-Oliveira Victor-Adriel" userId="a708fc36-3c1b-42ab-b5e9-2e1fa3c6605e" providerId="ADAL" clId="{C2F7B4B9-CCB8-425C-8BDF-96C16D0BE5E4}" dt="2023-06-02T13:18:31.396" v="2415" actId="962"/>
          <ac:spMkLst>
            <pc:docMk/>
            <pc:sldMk cId="2993848755" sldId="264"/>
            <ac:spMk id="61" creationId="{60D19927-1D76-44D9-AA1A-1AF318E1AFA0}"/>
          </ac:spMkLst>
        </pc:spChg>
        <pc:spChg chg="mod">
          <ac:chgData name="de-Jesus-Oliveira Victor-Adriel" userId="a708fc36-3c1b-42ab-b5e9-2e1fa3c6605e" providerId="ADAL" clId="{C2F7B4B9-CCB8-425C-8BDF-96C16D0BE5E4}" dt="2023-06-02T13:18:31.396" v="2415" actId="962"/>
          <ac:spMkLst>
            <pc:docMk/>
            <pc:sldMk cId="2993848755" sldId="264"/>
            <ac:spMk id="62" creationId="{C1E369EE-DFAB-4DBA-9A44-CF67ACEF5443}"/>
          </ac:spMkLst>
        </pc:spChg>
        <pc:spChg chg="mod">
          <ac:chgData name="de-Jesus-Oliveira Victor-Adriel" userId="a708fc36-3c1b-42ab-b5e9-2e1fa3c6605e" providerId="ADAL" clId="{C2F7B4B9-CCB8-425C-8BDF-96C16D0BE5E4}" dt="2023-06-02T13:18:31.396" v="2415" actId="962"/>
          <ac:spMkLst>
            <pc:docMk/>
            <pc:sldMk cId="2993848755" sldId="264"/>
            <ac:spMk id="63" creationId="{7110C887-D8AD-4BA8-B020-A5E47AA1BC21}"/>
          </ac:spMkLst>
        </pc:spChg>
        <pc:spChg chg="mod">
          <ac:chgData name="de-Jesus-Oliveira Victor-Adriel" userId="a708fc36-3c1b-42ab-b5e9-2e1fa3c6605e" providerId="ADAL" clId="{C2F7B4B9-CCB8-425C-8BDF-96C16D0BE5E4}" dt="2023-06-02T13:18:31.396" v="2415" actId="962"/>
          <ac:spMkLst>
            <pc:docMk/>
            <pc:sldMk cId="2993848755" sldId="264"/>
            <ac:spMk id="64" creationId="{71C587EA-6E7D-48DC-A9B6-3E9C33D33E93}"/>
          </ac:spMkLst>
        </pc:spChg>
        <pc:spChg chg="mod">
          <ac:chgData name="de-Jesus-Oliveira Victor-Adriel" userId="a708fc36-3c1b-42ab-b5e9-2e1fa3c6605e" providerId="ADAL" clId="{C2F7B4B9-CCB8-425C-8BDF-96C16D0BE5E4}" dt="2023-06-02T13:18:31.396" v="2415" actId="962"/>
          <ac:spMkLst>
            <pc:docMk/>
            <pc:sldMk cId="2993848755" sldId="264"/>
            <ac:spMk id="65" creationId="{8498A403-8206-468C-A774-C27DD71E3890}"/>
          </ac:spMkLst>
        </pc:spChg>
        <pc:spChg chg="mod">
          <ac:chgData name="de-Jesus-Oliveira Victor-Adriel" userId="a708fc36-3c1b-42ab-b5e9-2e1fa3c6605e" providerId="ADAL" clId="{C2F7B4B9-CCB8-425C-8BDF-96C16D0BE5E4}" dt="2023-06-02T13:18:31.396" v="2415" actId="962"/>
          <ac:spMkLst>
            <pc:docMk/>
            <pc:sldMk cId="2993848755" sldId="264"/>
            <ac:spMk id="67" creationId="{710B55B9-EB91-4CB8-98A2-E66C0293615B}"/>
          </ac:spMkLst>
        </pc:spChg>
        <pc:spChg chg="mod">
          <ac:chgData name="de-Jesus-Oliveira Victor-Adriel" userId="a708fc36-3c1b-42ab-b5e9-2e1fa3c6605e" providerId="ADAL" clId="{C2F7B4B9-CCB8-425C-8BDF-96C16D0BE5E4}" dt="2023-06-02T13:18:31.396" v="2415" actId="962"/>
          <ac:spMkLst>
            <pc:docMk/>
            <pc:sldMk cId="2993848755" sldId="264"/>
            <ac:spMk id="68" creationId="{5040813B-6342-44CE-A4B4-88E58B7FA5F5}"/>
          </ac:spMkLst>
        </pc:spChg>
        <pc:spChg chg="mod">
          <ac:chgData name="de-Jesus-Oliveira Victor-Adriel" userId="a708fc36-3c1b-42ab-b5e9-2e1fa3c6605e" providerId="ADAL" clId="{C2F7B4B9-CCB8-425C-8BDF-96C16D0BE5E4}" dt="2023-06-02T13:18:31.396" v="2415" actId="962"/>
          <ac:spMkLst>
            <pc:docMk/>
            <pc:sldMk cId="2993848755" sldId="264"/>
            <ac:spMk id="69" creationId="{608868C2-1F4B-4C90-AE8D-B1AD61845FCC}"/>
          </ac:spMkLst>
        </pc:spChg>
        <pc:spChg chg="mod">
          <ac:chgData name="de-Jesus-Oliveira Victor-Adriel" userId="a708fc36-3c1b-42ab-b5e9-2e1fa3c6605e" providerId="ADAL" clId="{C2F7B4B9-CCB8-425C-8BDF-96C16D0BE5E4}" dt="2023-06-02T13:18:31.396" v="2415" actId="962"/>
          <ac:spMkLst>
            <pc:docMk/>
            <pc:sldMk cId="2993848755" sldId="264"/>
            <ac:spMk id="70" creationId="{0A3DF643-D04B-4C25-8DE6-69AF971B5309}"/>
          </ac:spMkLst>
        </pc:spChg>
        <pc:spChg chg="mod">
          <ac:chgData name="de-Jesus-Oliveira Victor-Adriel" userId="a708fc36-3c1b-42ab-b5e9-2e1fa3c6605e" providerId="ADAL" clId="{C2F7B4B9-CCB8-425C-8BDF-96C16D0BE5E4}" dt="2023-06-02T13:18:31.396" v="2415" actId="962"/>
          <ac:spMkLst>
            <pc:docMk/>
            <pc:sldMk cId="2993848755" sldId="264"/>
            <ac:spMk id="71" creationId="{811093E6-244E-48F9-B580-BA90B6F5489E}"/>
          </ac:spMkLst>
        </pc:spChg>
        <pc:spChg chg="mod">
          <ac:chgData name="de-Jesus-Oliveira Victor-Adriel" userId="a708fc36-3c1b-42ab-b5e9-2e1fa3c6605e" providerId="ADAL" clId="{C2F7B4B9-CCB8-425C-8BDF-96C16D0BE5E4}" dt="2023-06-02T13:18:31.396" v="2415" actId="962"/>
          <ac:spMkLst>
            <pc:docMk/>
            <pc:sldMk cId="2993848755" sldId="264"/>
            <ac:spMk id="73" creationId="{C3B5AB3A-74CD-483F-91F7-A0B1F6050F9F}"/>
          </ac:spMkLst>
        </pc:spChg>
        <pc:spChg chg="mod">
          <ac:chgData name="de-Jesus-Oliveira Victor-Adriel" userId="a708fc36-3c1b-42ab-b5e9-2e1fa3c6605e" providerId="ADAL" clId="{C2F7B4B9-CCB8-425C-8BDF-96C16D0BE5E4}" dt="2023-06-02T13:18:31.396" v="2415" actId="962"/>
          <ac:spMkLst>
            <pc:docMk/>
            <pc:sldMk cId="2993848755" sldId="264"/>
            <ac:spMk id="74" creationId="{145E2FC2-72BF-42EB-B060-F8F5EF693300}"/>
          </ac:spMkLst>
        </pc:spChg>
        <pc:spChg chg="mod">
          <ac:chgData name="de-Jesus-Oliveira Victor-Adriel" userId="a708fc36-3c1b-42ab-b5e9-2e1fa3c6605e" providerId="ADAL" clId="{C2F7B4B9-CCB8-425C-8BDF-96C16D0BE5E4}" dt="2023-06-02T13:18:31.396" v="2415" actId="962"/>
          <ac:spMkLst>
            <pc:docMk/>
            <pc:sldMk cId="2993848755" sldId="264"/>
            <ac:spMk id="75" creationId="{9C52F4CD-4C83-4EC7-8C6E-DF2E590100B3}"/>
          </ac:spMkLst>
        </pc:spChg>
        <pc:spChg chg="mod">
          <ac:chgData name="de-Jesus-Oliveira Victor-Adriel" userId="a708fc36-3c1b-42ab-b5e9-2e1fa3c6605e" providerId="ADAL" clId="{C2F7B4B9-CCB8-425C-8BDF-96C16D0BE5E4}" dt="2023-06-02T13:18:31.396" v="2415" actId="962"/>
          <ac:spMkLst>
            <pc:docMk/>
            <pc:sldMk cId="2993848755" sldId="264"/>
            <ac:spMk id="76" creationId="{166A09C2-60DA-4441-86D4-37BCAB2F8EDB}"/>
          </ac:spMkLst>
        </pc:spChg>
        <pc:spChg chg="mod">
          <ac:chgData name="de-Jesus-Oliveira Victor-Adriel" userId="a708fc36-3c1b-42ab-b5e9-2e1fa3c6605e" providerId="ADAL" clId="{C2F7B4B9-CCB8-425C-8BDF-96C16D0BE5E4}" dt="2023-06-02T13:18:31.396" v="2415" actId="962"/>
          <ac:spMkLst>
            <pc:docMk/>
            <pc:sldMk cId="2993848755" sldId="264"/>
            <ac:spMk id="77" creationId="{2F45E7DA-4643-4743-9DA8-5695685829E3}"/>
          </ac:spMkLst>
        </pc:spChg>
        <pc:spChg chg="mod">
          <ac:chgData name="de-Jesus-Oliveira Victor-Adriel" userId="a708fc36-3c1b-42ab-b5e9-2e1fa3c6605e" providerId="ADAL" clId="{C2F7B4B9-CCB8-425C-8BDF-96C16D0BE5E4}" dt="2023-06-02T13:18:31.396" v="2415" actId="962"/>
          <ac:spMkLst>
            <pc:docMk/>
            <pc:sldMk cId="2993848755" sldId="264"/>
            <ac:spMk id="78" creationId="{10D79A77-6F2E-4D91-8B7A-C96F1F446182}"/>
          </ac:spMkLst>
        </pc:spChg>
        <pc:spChg chg="mod">
          <ac:chgData name="de-Jesus-Oliveira Victor-Adriel" userId="a708fc36-3c1b-42ab-b5e9-2e1fa3c6605e" providerId="ADAL" clId="{C2F7B4B9-CCB8-425C-8BDF-96C16D0BE5E4}" dt="2023-06-02T13:18:31.396" v="2415" actId="962"/>
          <ac:spMkLst>
            <pc:docMk/>
            <pc:sldMk cId="2993848755" sldId="264"/>
            <ac:spMk id="81" creationId="{BF4A240F-FD79-47A6-BC7B-6CABB464DDEC}"/>
          </ac:spMkLst>
        </pc:spChg>
        <pc:spChg chg="mod">
          <ac:chgData name="de-Jesus-Oliveira Victor-Adriel" userId="a708fc36-3c1b-42ab-b5e9-2e1fa3c6605e" providerId="ADAL" clId="{C2F7B4B9-CCB8-425C-8BDF-96C16D0BE5E4}" dt="2023-06-02T13:18:31.396" v="2415" actId="962"/>
          <ac:spMkLst>
            <pc:docMk/>
            <pc:sldMk cId="2993848755" sldId="264"/>
            <ac:spMk id="82" creationId="{9AB18F7C-70C0-46E5-B3D0-B23E794DF098}"/>
          </ac:spMkLst>
        </pc:spChg>
        <pc:spChg chg="mod">
          <ac:chgData name="de-Jesus-Oliveira Victor-Adriel" userId="a708fc36-3c1b-42ab-b5e9-2e1fa3c6605e" providerId="ADAL" clId="{C2F7B4B9-CCB8-425C-8BDF-96C16D0BE5E4}" dt="2023-06-02T13:18:31.396" v="2415" actId="962"/>
          <ac:spMkLst>
            <pc:docMk/>
            <pc:sldMk cId="2993848755" sldId="264"/>
            <ac:spMk id="83" creationId="{38FB8FAD-DD65-47A4-B3C8-DF4C95483E5B}"/>
          </ac:spMkLst>
        </pc:spChg>
        <pc:spChg chg="mod">
          <ac:chgData name="de-Jesus-Oliveira Victor-Adriel" userId="a708fc36-3c1b-42ab-b5e9-2e1fa3c6605e" providerId="ADAL" clId="{C2F7B4B9-CCB8-425C-8BDF-96C16D0BE5E4}" dt="2023-06-02T13:18:31.396" v="2415" actId="962"/>
          <ac:spMkLst>
            <pc:docMk/>
            <pc:sldMk cId="2993848755" sldId="264"/>
            <ac:spMk id="84" creationId="{39C44340-DB48-476B-895C-34F4A649AFF0}"/>
          </ac:spMkLst>
        </pc:spChg>
        <pc:spChg chg="mod">
          <ac:chgData name="de-Jesus-Oliveira Victor-Adriel" userId="a708fc36-3c1b-42ab-b5e9-2e1fa3c6605e" providerId="ADAL" clId="{C2F7B4B9-CCB8-425C-8BDF-96C16D0BE5E4}" dt="2023-06-02T13:18:31.396" v="2415" actId="962"/>
          <ac:spMkLst>
            <pc:docMk/>
            <pc:sldMk cId="2993848755" sldId="264"/>
            <ac:spMk id="85" creationId="{8FE9336C-FE36-461A-BE4F-36C835FF1120}"/>
          </ac:spMkLst>
        </pc:spChg>
        <pc:spChg chg="mod">
          <ac:chgData name="de-Jesus-Oliveira Victor-Adriel" userId="a708fc36-3c1b-42ab-b5e9-2e1fa3c6605e" providerId="ADAL" clId="{C2F7B4B9-CCB8-425C-8BDF-96C16D0BE5E4}" dt="2023-06-02T13:18:31.396" v="2415" actId="962"/>
          <ac:spMkLst>
            <pc:docMk/>
            <pc:sldMk cId="2993848755" sldId="264"/>
            <ac:spMk id="86" creationId="{6CAD0C73-C71C-4D7A-BCAE-91ABEE1B1702}"/>
          </ac:spMkLst>
        </pc:spChg>
        <pc:spChg chg="mod">
          <ac:chgData name="de-Jesus-Oliveira Victor-Adriel" userId="a708fc36-3c1b-42ab-b5e9-2e1fa3c6605e" providerId="ADAL" clId="{C2F7B4B9-CCB8-425C-8BDF-96C16D0BE5E4}" dt="2023-06-02T13:18:31.396" v="2415" actId="962"/>
          <ac:spMkLst>
            <pc:docMk/>
            <pc:sldMk cId="2993848755" sldId="264"/>
            <ac:spMk id="87" creationId="{0FEEDB0B-F18E-4331-8D09-48B162106AC7}"/>
          </ac:spMkLst>
        </pc:spChg>
        <pc:spChg chg="mod">
          <ac:chgData name="de-Jesus-Oliveira Victor-Adriel" userId="a708fc36-3c1b-42ab-b5e9-2e1fa3c6605e" providerId="ADAL" clId="{C2F7B4B9-CCB8-425C-8BDF-96C16D0BE5E4}" dt="2023-06-02T13:18:31.396" v="2415" actId="962"/>
          <ac:spMkLst>
            <pc:docMk/>
            <pc:sldMk cId="2993848755" sldId="264"/>
            <ac:spMk id="88" creationId="{9DD6959F-2068-4B27-886C-11CAFFAD9AF9}"/>
          </ac:spMkLst>
        </pc:spChg>
        <pc:spChg chg="mod">
          <ac:chgData name="de-Jesus-Oliveira Victor-Adriel" userId="a708fc36-3c1b-42ab-b5e9-2e1fa3c6605e" providerId="ADAL" clId="{C2F7B4B9-CCB8-425C-8BDF-96C16D0BE5E4}" dt="2023-06-02T13:18:31.396" v="2415" actId="962"/>
          <ac:spMkLst>
            <pc:docMk/>
            <pc:sldMk cId="2993848755" sldId="264"/>
            <ac:spMk id="89" creationId="{CB69B6DB-10DC-453E-BD3B-073DB8D4B6CD}"/>
          </ac:spMkLst>
        </pc:spChg>
        <pc:spChg chg="mod">
          <ac:chgData name="de-Jesus-Oliveira Victor-Adriel" userId="a708fc36-3c1b-42ab-b5e9-2e1fa3c6605e" providerId="ADAL" clId="{C2F7B4B9-CCB8-425C-8BDF-96C16D0BE5E4}" dt="2023-06-02T13:18:31.396" v="2415" actId="962"/>
          <ac:spMkLst>
            <pc:docMk/>
            <pc:sldMk cId="2993848755" sldId="264"/>
            <ac:spMk id="90" creationId="{7493744C-689E-4C13-AC20-86825FB51093}"/>
          </ac:spMkLst>
        </pc:spChg>
        <pc:spChg chg="mod">
          <ac:chgData name="de-Jesus-Oliveira Victor-Adriel" userId="a708fc36-3c1b-42ab-b5e9-2e1fa3c6605e" providerId="ADAL" clId="{C2F7B4B9-CCB8-425C-8BDF-96C16D0BE5E4}" dt="2023-06-02T13:18:31.396" v="2415" actId="962"/>
          <ac:spMkLst>
            <pc:docMk/>
            <pc:sldMk cId="2993848755" sldId="264"/>
            <ac:spMk id="91" creationId="{048F2DDA-C4DD-4F55-8EFF-37101E84D42B}"/>
          </ac:spMkLst>
        </pc:spChg>
        <pc:spChg chg="mod">
          <ac:chgData name="de-Jesus-Oliveira Victor-Adriel" userId="a708fc36-3c1b-42ab-b5e9-2e1fa3c6605e" providerId="ADAL" clId="{C2F7B4B9-CCB8-425C-8BDF-96C16D0BE5E4}" dt="2023-06-02T13:18:31.396" v="2415" actId="962"/>
          <ac:spMkLst>
            <pc:docMk/>
            <pc:sldMk cId="2993848755" sldId="264"/>
            <ac:spMk id="92" creationId="{83F4DF48-A2C7-4FBB-B391-F72BFA2439FB}"/>
          </ac:spMkLst>
        </pc:spChg>
        <pc:spChg chg="mod">
          <ac:chgData name="de-Jesus-Oliveira Victor-Adriel" userId="a708fc36-3c1b-42ab-b5e9-2e1fa3c6605e" providerId="ADAL" clId="{C2F7B4B9-CCB8-425C-8BDF-96C16D0BE5E4}" dt="2023-06-02T13:18:31.396" v="2415" actId="962"/>
          <ac:spMkLst>
            <pc:docMk/>
            <pc:sldMk cId="2993848755" sldId="264"/>
            <ac:spMk id="93" creationId="{848F0634-CBBA-4329-8CA7-B58C42FE8826}"/>
          </ac:spMkLst>
        </pc:spChg>
        <pc:spChg chg="mod">
          <ac:chgData name="de-Jesus-Oliveira Victor-Adriel" userId="a708fc36-3c1b-42ab-b5e9-2e1fa3c6605e" providerId="ADAL" clId="{C2F7B4B9-CCB8-425C-8BDF-96C16D0BE5E4}" dt="2023-06-02T13:18:31.396" v="2415" actId="962"/>
          <ac:spMkLst>
            <pc:docMk/>
            <pc:sldMk cId="2993848755" sldId="264"/>
            <ac:spMk id="94" creationId="{2CF2E4BB-F0D5-4960-B674-978486CD0605}"/>
          </ac:spMkLst>
        </pc:spChg>
        <pc:spChg chg="mod">
          <ac:chgData name="de-Jesus-Oliveira Victor-Adriel" userId="a708fc36-3c1b-42ab-b5e9-2e1fa3c6605e" providerId="ADAL" clId="{C2F7B4B9-CCB8-425C-8BDF-96C16D0BE5E4}" dt="2023-06-02T13:18:31.396" v="2415" actId="962"/>
          <ac:spMkLst>
            <pc:docMk/>
            <pc:sldMk cId="2993848755" sldId="264"/>
            <ac:spMk id="95" creationId="{3BBD748E-74A8-4D50-82BC-A5C5787CB81B}"/>
          </ac:spMkLst>
        </pc:spChg>
        <pc:spChg chg="mod">
          <ac:chgData name="de-Jesus-Oliveira Victor-Adriel" userId="a708fc36-3c1b-42ab-b5e9-2e1fa3c6605e" providerId="ADAL" clId="{C2F7B4B9-CCB8-425C-8BDF-96C16D0BE5E4}" dt="2023-06-02T13:18:31.396" v="2415" actId="962"/>
          <ac:spMkLst>
            <pc:docMk/>
            <pc:sldMk cId="2993848755" sldId="264"/>
            <ac:spMk id="96" creationId="{0B410682-51D7-4581-8A09-195D61956268}"/>
          </ac:spMkLst>
        </pc:spChg>
        <pc:spChg chg="mod">
          <ac:chgData name="de-Jesus-Oliveira Victor-Adriel" userId="a708fc36-3c1b-42ab-b5e9-2e1fa3c6605e" providerId="ADAL" clId="{C2F7B4B9-CCB8-425C-8BDF-96C16D0BE5E4}" dt="2023-06-02T13:18:31.396" v="2415" actId="962"/>
          <ac:spMkLst>
            <pc:docMk/>
            <pc:sldMk cId="2993848755" sldId="264"/>
            <ac:spMk id="97" creationId="{C57BE969-6F25-4939-945D-999E9466A5B0}"/>
          </ac:spMkLst>
        </pc:spChg>
        <pc:spChg chg="mod">
          <ac:chgData name="de-Jesus-Oliveira Victor-Adriel" userId="a708fc36-3c1b-42ab-b5e9-2e1fa3c6605e" providerId="ADAL" clId="{C2F7B4B9-CCB8-425C-8BDF-96C16D0BE5E4}" dt="2023-06-02T13:18:31.396" v="2415" actId="962"/>
          <ac:spMkLst>
            <pc:docMk/>
            <pc:sldMk cId="2993848755" sldId="264"/>
            <ac:spMk id="98" creationId="{DC978815-7818-4882-9E59-591FDC038977}"/>
          </ac:spMkLst>
        </pc:spChg>
        <pc:spChg chg="mod">
          <ac:chgData name="de-Jesus-Oliveira Victor-Adriel" userId="a708fc36-3c1b-42ab-b5e9-2e1fa3c6605e" providerId="ADAL" clId="{C2F7B4B9-CCB8-425C-8BDF-96C16D0BE5E4}" dt="2023-06-02T13:18:31.396" v="2415" actId="962"/>
          <ac:spMkLst>
            <pc:docMk/>
            <pc:sldMk cId="2993848755" sldId="264"/>
            <ac:spMk id="99" creationId="{8C4C1A72-4618-448B-8DAF-C9817E00A6CD}"/>
          </ac:spMkLst>
        </pc:spChg>
        <pc:spChg chg="mod">
          <ac:chgData name="de-Jesus-Oliveira Victor-Adriel" userId="a708fc36-3c1b-42ab-b5e9-2e1fa3c6605e" providerId="ADAL" clId="{C2F7B4B9-CCB8-425C-8BDF-96C16D0BE5E4}" dt="2023-06-02T13:18:31.396" v="2415" actId="962"/>
          <ac:spMkLst>
            <pc:docMk/>
            <pc:sldMk cId="2993848755" sldId="264"/>
            <ac:spMk id="100" creationId="{C6DE54C3-A375-42ED-A88B-DDB0A80E98F5}"/>
          </ac:spMkLst>
        </pc:spChg>
        <pc:spChg chg="mod">
          <ac:chgData name="de-Jesus-Oliveira Victor-Adriel" userId="a708fc36-3c1b-42ab-b5e9-2e1fa3c6605e" providerId="ADAL" clId="{C2F7B4B9-CCB8-425C-8BDF-96C16D0BE5E4}" dt="2023-06-02T13:18:31.396" v="2415" actId="962"/>
          <ac:spMkLst>
            <pc:docMk/>
            <pc:sldMk cId="2993848755" sldId="264"/>
            <ac:spMk id="101" creationId="{E37AE7F5-DA2A-4E41-AA9F-7ACDC9169EB2}"/>
          </ac:spMkLst>
        </pc:spChg>
        <pc:spChg chg="mod">
          <ac:chgData name="de-Jesus-Oliveira Victor-Adriel" userId="a708fc36-3c1b-42ab-b5e9-2e1fa3c6605e" providerId="ADAL" clId="{C2F7B4B9-CCB8-425C-8BDF-96C16D0BE5E4}" dt="2023-06-02T13:18:31.396" v="2415" actId="962"/>
          <ac:spMkLst>
            <pc:docMk/>
            <pc:sldMk cId="2993848755" sldId="264"/>
            <ac:spMk id="106" creationId="{2DF68E1E-0C9B-4045-A977-62CAAF5CF9E2}"/>
          </ac:spMkLst>
        </pc:spChg>
        <pc:spChg chg="mod">
          <ac:chgData name="de-Jesus-Oliveira Victor-Adriel" userId="a708fc36-3c1b-42ab-b5e9-2e1fa3c6605e" providerId="ADAL" clId="{C2F7B4B9-CCB8-425C-8BDF-96C16D0BE5E4}" dt="2023-06-02T13:18:31.396" v="2415" actId="962"/>
          <ac:spMkLst>
            <pc:docMk/>
            <pc:sldMk cId="2993848755" sldId="264"/>
            <ac:spMk id="107" creationId="{14EF4B7F-802C-4052-999E-3FF224ED88A4}"/>
          </ac:spMkLst>
        </pc:spChg>
        <pc:spChg chg="mod">
          <ac:chgData name="de-Jesus-Oliveira Victor-Adriel" userId="a708fc36-3c1b-42ab-b5e9-2e1fa3c6605e" providerId="ADAL" clId="{C2F7B4B9-CCB8-425C-8BDF-96C16D0BE5E4}" dt="2023-06-02T13:18:31.396" v="2415" actId="962"/>
          <ac:spMkLst>
            <pc:docMk/>
            <pc:sldMk cId="2993848755" sldId="264"/>
            <ac:spMk id="109" creationId="{80B0FF9A-95B3-4683-8CFD-6A44F1411E6A}"/>
          </ac:spMkLst>
        </pc:spChg>
        <pc:spChg chg="mod">
          <ac:chgData name="de-Jesus-Oliveira Victor-Adriel" userId="a708fc36-3c1b-42ab-b5e9-2e1fa3c6605e" providerId="ADAL" clId="{C2F7B4B9-CCB8-425C-8BDF-96C16D0BE5E4}" dt="2023-06-02T13:18:31.396" v="2415" actId="962"/>
          <ac:spMkLst>
            <pc:docMk/>
            <pc:sldMk cId="2993848755" sldId="264"/>
            <ac:spMk id="110" creationId="{1D8AB32E-DF12-4974-B620-22DA857ED442}"/>
          </ac:spMkLst>
        </pc:spChg>
        <pc:spChg chg="mod">
          <ac:chgData name="de-Jesus-Oliveira Victor-Adriel" userId="a708fc36-3c1b-42ab-b5e9-2e1fa3c6605e" providerId="ADAL" clId="{C2F7B4B9-CCB8-425C-8BDF-96C16D0BE5E4}" dt="2023-06-02T13:18:31.396" v="2415" actId="962"/>
          <ac:spMkLst>
            <pc:docMk/>
            <pc:sldMk cId="2993848755" sldId="264"/>
            <ac:spMk id="111" creationId="{698B78A9-B3A6-4072-87FB-88E03B420D68}"/>
          </ac:spMkLst>
        </pc:spChg>
        <pc:spChg chg="mod">
          <ac:chgData name="de-Jesus-Oliveira Victor-Adriel" userId="a708fc36-3c1b-42ab-b5e9-2e1fa3c6605e" providerId="ADAL" clId="{C2F7B4B9-CCB8-425C-8BDF-96C16D0BE5E4}" dt="2023-06-02T13:18:31.396" v="2415" actId="962"/>
          <ac:spMkLst>
            <pc:docMk/>
            <pc:sldMk cId="2993848755" sldId="264"/>
            <ac:spMk id="112" creationId="{2DBD7A55-FC40-4B50-9268-77D6F22AA8BB}"/>
          </ac:spMkLst>
        </pc:spChg>
        <pc:spChg chg="mod">
          <ac:chgData name="de-Jesus-Oliveira Victor-Adriel" userId="a708fc36-3c1b-42ab-b5e9-2e1fa3c6605e" providerId="ADAL" clId="{C2F7B4B9-CCB8-425C-8BDF-96C16D0BE5E4}" dt="2023-06-02T13:18:31.396" v="2415" actId="962"/>
          <ac:spMkLst>
            <pc:docMk/>
            <pc:sldMk cId="2993848755" sldId="264"/>
            <ac:spMk id="113" creationId="{1A4ACF69-5649-4563-A20B-457D664FA923}"/>
          </ac:spMkLst>
        </pc:spChg>
        <pc:spChg chg="mod">
          <ac:chgData name="de-Jesus-Oliveira Victor-Adriel" userId="a708fc36-3c1b-42ab-b5e9-2e1fa3c6605e" providerId="ADAL" clId="{C2F7B4B9-CCB8-425C-8BDF-96C16D0BE5E4}" dt="2023-06-02T13:18:31.396" v="2415" actId="962"/>
          <ac:spMkLst>
            <pc:docMk/>
            <pc:sldMk cId="2993848755" sldId="264"/>
            <ac:spMk id="114" creationId="{C379DE85-432B-4A87-9DBE-7C08E3A58F44}"/>
          </ac:spMkLst>
        </pc:spChg>
        <pc:spChg chg="mod">
          <ac:chgData name="de-Jesus-Oliveira Victor-Adriel" userId="a708fc36-3c1b-42ab-b5e9-2e1fa3c6605e" providerId="ADAL" clId="{C2F7B4B9-CCB8-425C-8BDF-96C16D0BE5E4}" dt="2023-06-02T13:18:31.396" v="2415" actId="962"/>
          <ac:spMkLst>
            <pc:docMk/>
            <pc:sldMk cId="2993848755" sldId="264"/>
            <ac:spMk id="115" creationId="{EFD141E5-D704-491F-AC62-8FA97148AC39}"/>
          </ac:spMkLst>
        </pc:spChg>
        <pc:spChg chg="mod">
          <ac:chgData name="de-Jesus-Oliveira Victor-Adriel" userId="a708fc36-3c1b-42ab-b5e9-2e1fa3c6605e" providerId="ADAL" clId="{C2F7B4B9-CCB8-425C-8BDF-96C16D0BE5E4}" dt="2023-06-02T13:18:31.396" v="2415" actId="962"/>
          <ac:spMkLst>
            <pc:docMk/>
            <pc:sldMk cId="2993848755" sldId="264"/>
            <ac:spMk id="116" creationId="{A9AF1BD8-7ABA-4453-B5D5-910711C4A1E6}"/>
          </ac:spMkLst>
        </pc:spChg>
        <pc:spChg chg="mod">
          <ac:chgData name="de-Jesus-Oliveira Victor-Adriel" userId="a708fc36-3c1b-42ab-b5e9-2e1fa3c6605e" providerId="ADAL" clId="{C2F7B4B9-CCB8-425C-8BDF-96C16D0BE5E4}" dt="2023-06-02T13:18:31.396" v="2415" actId="962"/>
          <ac:spMkLst>
            <pc:docMk/>
            <pc:sldMk cId="2993848755" sldId="264"/>
            <ac:spMk id="117" creationId="{432FA4B4-8C4D-4662-B3E1-FF927B17A023}"/>
          </ac:spMkLst>
        </pc:spChg>
        <pc:spChg chg="mod">
          <ac:chgData name="de-Jesus-Oliveira Victor-Adriel" userId="a708fc36-3c1b-42ab-b5e9-2e1fa3c6605e" providerId="ADAL" clId="{C2F7B4B9-CCB8-425C-8BDF-96C16D0BE5E4}" dt="2023-06-02T13:18:31.396" v="2415" actId="962"/>
          <ac:spMkLst>
            <pc:docMk/>
            <pc:sldMk cId="2993848755" sldId="264"/>
            <ac:spMk id="118" creationId="{5CD061A3-7368-4BD4-BB96-C37D155D8611}"/>
          </ac:spMkLst>
        </pc:spChg>
        <pc:spChg chg="mod">
          <ac:chgData name="de-Jesus-Oliveira Victor-Adriel" userId="a708fc36-3c1b-42ab-b5e9-2e1fa3c6605e" providerId="ADAL" clId="{C2F7B4B9-CCB8-425C-8BDF-96C16D0BE5E4}" dt="2023-06-02T13:18:31.396" v="2415" actId="962"/>
          <ac:spMkLst>
            <pc:docMk/>
            <pc:sldMk cId="2993848755" sldId="264"/>
            <ac:spMk id="119" creationId="{16E258E1-5B7D-4EF6-80D9-FFC33CEF85A4}"/>
          </ac:spMkLst>
        </pc:spChg>
        <pc:spChg chg="mod">
          <ac:chgData name="de-Jesus-Oliveira Victor-Adriel" userId="a708fc36-3c1b-42ab-b5e9-2e1fa3c6605e" providerId="ADAL" clId="{C2F7B4B9-CCB8-425C-8BDF-96C16D0BE5E4}" dt="2023-06-02T13:18:31.396" v="2415" actId="962"/>
          <ac:spMkLst>
            <pc:docMk/>
            <pc:sldMk cId="2993848755" sldId="264"/>
            <ac:spMk id="120" creationId="{98B9255E-A3E9-4027-B854-F2C1A42A3549}"/>
          </ac:spMkLst>
        </pc:spChg>
        <pc:spChg chg="mod">
          <ac:chgData name="de-Jesus-Oliveira Victor-Adriel" userId="a708fc36-3c1b-42ab-b5e9-2e1fa3c6605e" providerId="ADAL" clId="{C2F7B4B9-CCB8-425C-8BDF-96C16D0BE5E4}" dt="2023-06-02T13:18:31.396" v="2415" actId="962"/>
          <ac:spMkLst>
            <pc:docMk/>
            <pc:sldMk cId="2993848755" sldId="264"/>
            <ac:spMk id="121" creationId="{0004B46A-CD6D-4E8A-8E63-0B4F91410DB5}"/>
          </ac:spMkLst>
        </pc:spChg>
        <pc:spChg chg="mod">
          <ac:chgData name="de-Jesus-Oliveira Victor-Adriel" userId="a708fc36-3c1b-42ab-b5e9-2e1fa3c6605e" providerId="ADAL" clId="{C2F7B4B9-CCB8-425C-8BDF-96C16D0BE5E4}" dt="2023-06-02T13:18:31.396" v="2415" actId="962"/>
          <ac:spMkLst>
            <pc:docMk/>
            <pc:sldMk cId="2993848755" sldId="264"/>
            <ac:spMk id="122" creationId="{E73E7312-CE1F-4309-876E-07F14CEEADC1}"/>
          </ac:spMkLst>
        </pc:spChg>
        <pc:spChg chg="mod">
          <ac:chgData name="de-Jesus-Oliveira Victor-Adriel" userId="a708fc36-3c1b-42ab-b5e9-2e1fa3c6605e" providerId="ADAL" clId="{C2F7B4B9-CCB8-425C-8BDF-96C16D0BE5E4}" dt="2023-06-02T13:18:31.396" v="2415" actId="962"/>
          <ac:spMkLst>
            <pc:docMk/>
            <pc:sldMk cId="2993848755" sldId="264"/>
            <ac:spMk id="123" creationId="{E78C5ADF-FC12-477A-96A9-CC2E2097098F}"/>
          </ac:spMkLst>
        </pc:spChg>
        <pc:spChg chg="mod">
          <ac:chgData name="de-Jesus-Oliveira Victor-Adriel" userId="a708fc36-3c1b-42ab-b5e9-2e1fa3c6605e" providerId="ADAL" clId="{C2F7B4B9-CCB8-425C-8BDF-96C16D0BE5E4}" dt="2023-06-02T13:18:31.396" v="2415" actId="962"/>
          <ac:spMkLst>
            <pc:docMk/>
            <pc:sldMk cId="2993848755" sldId="264"/>
            <ac:spMk id="124" creationId="{630FC3FA-C88A-4301-B2B9-AADF5D5D5997}"/>
          </ac:spMkLst>
        </pc:spChg>
        <pc:spChg chg="mod">
          <ac:chgData name="de-Jesus-Oliveira Victor-Adriel" userId="a708fc36-3c1b-42ab-b5e9-2e1fa3c6605e" providerId="ADAL" clId="{C2F7B4B9-CCB8-425C-8BDF-96C16D0BE5E4}" dt="2023-06-02T13:18:31.396" v="2415" actId="962"/>
          <ac:spMkLst>
            <pc:docMk/>
            <pc:sldMk cId="2993848755" sldId="264"/>
            <ac:spMk id="127" creationId="{26F82B02-4A7D-4E16-AE24-C66740186707}"/>
          </ac:spMkLst>
        </pc:spChg>
        <pc:spChg chg="mod">
          <ac:chgData name="de-Jesus-Oliveira Victor-Adriel" userId="a708fc36-3c1b-42ab-b5e9-2e1fa3c6605e" providerId="ADAL" clId="{C2F7B4B9-CCB8-425C-8BDF-96C16D0BE5E4}" dt="2023-06-02T13:18:31.396" v="2415" actId="962"/>
          <ac:spMkLst>
            <pc:docMk/>
            <pc:sldMk cId="2993848755" sldId="264"/>
            <ac:spMk id="128" creationId="{620908A7-F203-4C6D-BC6C-4264B5051558}"/>
          </ac:spMkLst>
        </pc:spChg>
        <pc:spChg chg="mod">
          <ac:chgData name="de-Jesus-Oliveira Victor-Adriel" userId="a708fc36-3c1b-42ab-b5e9-2e1fa3c6605e" providerId="ADAL" clId="{C2F7B4B9-CCB8-425C-8BDF-96C16D0BE5E4}" dt="2023-06-02T13:18:31.396" v="2415" actId="962"/>
          <ac:spMkLst>
            <pc:docMk/>
            <pc:sldMk cId="2993848755" sldId="264"/>
            <ac:spMk id="130" creationId="{0BCC3C9E-1065-4E69-A7EB-B5784632D93D}"/>
          </ac:spMkLst>
        </pc:spChg>
        <pc:spChg chg="mod">
          <ac:chgData name="de-Jesus-Oliveira Victor-Adriel" userId="a708fc36-3c1b-42ab-b5e9-2e1fa3c6605e" providerId="ADAL" clId="{C2F7B4B9-CCB8-425C-8BDF-96C16D0BE5E4}" dt="2023-06-02T13:18:31.396" v="2415" actId="962"/>
          <ac:spMkLst>
            <pc:docMk/>
            <pc:sldMk cId="2993848755" sldId="264"/>
            <ac:spMk id="132" creationId="{EB887FCB-131E-4913-B081-B9ACAAB7407F}"/>
          </ac:spMkLst>
        </pc:spChg>
        <pc:spChg chg="mod">
          <ac:chgData name="de-Jesus-Oliveira Victor-Adriel" userId="a708fc36-3c1b-42ab-b5e9-2e1fa3c6605e" providerId="ADAL" clId="{C2F7B4B9-CCB8-425C-8BDF-96C16D0BE5E4}" dt="2023-06-02T13:18:31.396" v="2415" actId="962"/>
          <ac:spMkLst>
            <pc:docMk/>
            <pc:sldMk cId="2993848755" sldId="264"/>
            <ac:spMk id="134" creationId="{EFC1DC24-736D-4B47-850C-35D3806C3D5F}"/>
          </ac:spMkLst>
        </pc:spChg>
        <pc:spChg chg="mod">
          <ac:chgData name="de-Jesus-Oliveira Victor-Adriel" userId="a708fc36-3c1b-42ab-b5e9-2e1fa3c6605e" providerId="ADAL" clId="{C2F7B4B9-CCB8-425C-8BDF-96C16D0BE5E4}" dt="2023-06-02T13:18:31.396" v="2415" actId="962"/>
          <ac:spMkLst>
            <pc:docMk/>
            <pc:sldMk cId="2993848755" sldId="264"/>
            <ac:spMk id="136" creationId="{3BB37B00-B304-46C7-AF55-0C6EBF97B0E7}"/>
          </ac:spMkLst>
        </pc:spChg>
        <pc:spChg chg="mod">
          <ac:chgData name="de-Jesus-Oliveira Victor-Adriel" userId="a708fc36-3c1b-42ab-b5e9-2e1fa3c6605e" providerId="ADAL" clId="{C2F7B4B9-CCB8-425C-8BDF-96C16D0BE5E4}" dt="2023-06-02T13:18:31.396" v="2415" actId="962"/>
          <ac:spMkLst>
            <pc:docMk/>
            <pc:sldMk cId="2993848755" sldId="264"/>
            <ac:spMk id="137" creationId="{FA604688-1059-46F2-A3F8-9EFF3E299225}"/>
          </ac:spMkLst>
        </pc:spChg>
        <pc:spChg chg="mod">
          <ac:chgData name="de-Jesus-Oliveira Victor-Adriel" userId="a708fc36-3c1b-42ab-b5e9-2e1fa3c6605e" providerId="ADAL" clId="{C2F7B4B9-CCB8-425C-8BDF-96C16D0BE5E4}" dt="2023-06-02T13:18:31.396" v="2415" actId="962"/>
          <ac:spMkLst>
            <pc:docMk/>
            <pc:sldMk cId="2993848755" sldId="264"/>
            <ac:spMk id="138" creationId="{F16E1640-3081-4390-ABC2-11249D81AA93}"/>
          </ac:spMkLst>
        </pc:spChg>
        <pc:spChg chg="mod ord modVis">
          <ac:chgData name="de-Jesus-Oliveira Victor-Adriel" userId="a708fc36-3c1b-42ab-b5e9-2e1fa3c6605e" providerId="ADAL" clId="{C2F7B4B9-CCB8-425C-8BDF-96C16D0BE5E4}" dt="2023-06-02T13:24:00.638" v="2509" actId="33935"/>
          <ac:spMkLst>
            <pc:docMk/>
            <pc:sldMk cId="2993848755" sldId="264"/>
            <ac:spMk id="139" creationId="{7DF46593-FDC1-43BF-A1DE-F467E9DB3007}"/>
          </ac:spMkLst>
        </pc:spChg>
        <pc:picChg chg="mod">
          <ac:chgData name="de-Jesus-Oliveira Victor-Adriel" userId="a708fc36-3c1b-42ab-b5e9-2e1fa3c6605e" providerId="ADAL" clId="{C2F7B4B9-CCB8-425C-8BDF-96C16D0BE5E4}" dt="2023-06-02T13:18:31.396" v="2415" actId="962"/>
          <ac:picMkLst>
            <pc:docMk/>
            <pc:sldMk cId="2993848755" sldId="264"/>
            <ac:picMk id="9" creationId="{16CD78C9-1E84-4DBA-A8DC-40BE6DE2C962}"/>
          </ac:picMkLst>
        </pc:picChg>
        <pc:picChg chg="mod">
          <ac:chgData name="de-Jesus-Oliveira Victor-Adriel" userId="a708fc36-3c1b-42ab-b5e9-2e1fa3c6605e" providerId="ADAL" clId="{C2F7B4B9-CCB8-425C-8BDF-96C16D0BE5E4}" dt="2023-06-02T13:18:31.396" v="2415" actId="962"/>
          <ac:picMkLst>
            <pc:docMk/>
            <pc:sldMk cId="2993848755" sldId="264"/>
            <ac:picMk id="11" creationId="{B92976EE-EFFB-4701-AE43-835E84BF1B0A}"/>
          </ac:picMkLst>
        </pc:picChg>
        <pc:picChg chg="mod">
          <ac:chgData name="de-Jesus-Oliveira Victor-Adriel" userId="a708fc36-3c1b-42ab-b5e9-2e1fa3c6605e" providerId="ADAL" clId="{C2F7B4B9-CCB8-425C-8BDF-96C16D0BE5E4}" dt="2023-06-02T13:18:31.396" v="2415" actId="962"/>
          <ac:picMkLst>
            <pc:docMk/>
            <pc:sldMk cId="2993848755" sldId="264"/>
            <ac:picMk id="79" creationId="{633F33E9-4BFE-4BBE-A697-2205EA1F9CCD}"/>
          </ac:picMkLst>
        </pc:picChg>
        <pc:picChg chg="mod">
          <ac:chgData name="de-Jesus-Oliveira Victor-Adriel" userId="a708fc36-3c1b-42ab-b5e9-2e1fa3c6605e" providerId="ADAL" clId="{C2F7B4B9-CCB8-425C-8BDF-96C16D0BE5E4}" dt="2023-06-02T13:18:31.396" v="2415" actId="962"/>
          <ac:picMkLst>
            <pc:docMk/>
            <pc:sldMk cId="2993848755" sldId="264"/>
            <ac:picMk id="80" creationId="{785A806B-3870-46C8-94F7-020CB28465A8}"/>
          </ac:picMkLst>
        </pc:picChg>
        <pc:cxnChg chg="mod">
          <ac:chgData name="de-Jesus-Oliveira Victor-Adriel" userId="a708fc36-3c1b-42ab-b5e9-2e1fa3c6605e" providerId="ADAL" clId="{C2F7B4B9-CCB8-425C-8BDF-96C16D0BE5E4}" dt="2023-06-02T13:18:31.396" v="2415" actId="962"/>
          <ac:cxnSpMkLst>
            <pc:docMk/>
            <pc:sldMk cId="2993848755" sldId="264"/>
            <ac:cxnSpMk id="125" creationId="{17D8C7F3-2E50-4424-A54A-64C329B45610}"/>
          </ac:cxnSpMkLst>
        </pc:cxnChg>
        <pc:cxnChg chg="mod">
          <ac:chgData name="de-Jesus-Oliveira Victor-Adriel" userId="a708fc36-3c1b-42ab-b5e9-2e1fa3c6605e" providerId="ADAL" clId="{C2F7B4B9-CCB8-425C-8BDF-96C16D0BE5E4}" dt="2023-06-02T13:18:31.396" v="2415" actId="962"/>
          <ac:cxnSpMkLst>
            <pc:docMk/>
            <pc:sldMk cId="2993848755" sldId="264"/>
            <ac:cxnSpMk id="126" creationId="{6B455CE2-A024-4D2A-93C1-6BB981B99AB7}"/>
          </ac:cxnSpMkLst>
        </pc:cxnChg>
        <pc:cxnChg chg="mod">
          <ac:chgData name="de-Jesus-Oliveira Victor-Adriel" userId="a708fc36-3c1b-42ab-b5e9-2e1fa3c6605e" providerId="ADAL" clId="{C2F7B4B9-CCB8-425C-8BDF-96C16D0BE5E4}" dt="2023-06-02T13:18:31.396" v="2415" actId="962"/>
          <ac:cxnSpMkLst>
            <pc:docMk/>
            <pc:sldMk cId="2993848755" sldId="264"/>
            <ac:cxnSpMk id="129" creationId="{457C522E-9CA2-4274-9742-D794855919EC}"/>
          </ac:cxnSpMkLst>
        </pc:cxnChg>
        <pc:cxnChg chg="mod">
          <ac:chgData name="de-Jesus-Oliveira Victor-Adriel" userId="a708fc36-3c1b-42ab-b5e9-2e1fa3c6605e" providerId="ADAL" clId="{C2F7B4B9-CCB8-425C-8BDF-96C16D0BE5E4}" dt="2023-06-02T13:18:31.396" v="2415" actId="962"/>
          <ac:cxnSpMkLst>
            <pc:docMk/>
            <pc:sldMk cId="2993848755" sldId="264"/>
            <ac:cxnSpMk id="131" creationId="{1E371D18-D974-4917-8509-9CEF5E0D3837}"/>
          </ac:cxnSpMkLst>
        </pc:cxnChg>
        <pc:cxnChg chg="mod">
          <ac:chgData name="de-Jesus-Oliveira Victor-Adriel" userId="a708fc36-3c1b-42ab-b5e9-2e1fa3c6605e" providerId="ADAL" clId="{C2F7B4B9-CCB8-425C-8BDF-96C16D0BE5E4}" dt="2023-06-02T13:18:31.396" v="2415" actId="962"/>
          <ac:cxnSpMkLst>
            <pc:docMk/>
            <pc:sldMk cId="2993848755" sldId="264"/>
            <ac:cxnSpMk id="133" creationId="{E108C8AB-65CE-4DDC-B5C6-A40B1735097E}"/>
          </ac:cxnSpMkLst>
        </pc:cxnChg>
        <pc:cxnChg chg="mod">
          <ac:chgData name="de-Jesus-Oliveira Victor-Adriel" userId="a708fc36-3c1b-42ab-b5e9-2e1fa3c6605e" providerId="ADAL" clId="{C2F7B4B9-CCB8-425C-8BDF-96C16D0BE5E4}" dt="2023-06-02T13:18:31.396" v="2415" actId="962"/>
          <ac:cxnSpMkLst>
            <pc:docMk/>
            <pc:sldMk cId="2993848755" sldId="264"/>
            <ac:cxnSpMk id="135" creationId="{9667EC51-0A36-47B5-A716-75B8BC8D9846}"/>
          </ac:cxnSpMkLst>
        </pc:cxnChg>
      </pc:sldChg>
      <pc:sldChg chg="modSp del mod">
        <pc:chgData name="de-Jesus-Oliveira Victor-Adriel" userId="a708fc36-3c1b-42ab-b5e9-2e1fa3c6605e" providerId="ADAL" clId="{C2F7B4B9-CCB8-425C-8BDF-96C16D0BE5E4}" dt="2023-06-02T08:49:24.961" v="2150" actId="47"/>
        <pc:sldMkLst>
          <pc:docMk/>
          <pc:sldMk cId="2988456279" sldId="265"/>
        </pc:sldMkLst>
        <pc:spChg chg="mod">
          <ac:chgData name="de-Jesus-Oliveira Victor-Adriel" userId="a708fc36-3c1b-42ab-b5e9-2e1fa3c6605e" providerId="ADAL" clId="{C2F7B4B9-CCB8-425C-8BDF-96C16D0BE5E4}" dt="2023-05-28T14:01:21.597" v="28" actId="20577"/>
          <ac:spMkLst>
            <pc:docMk/>
            <pc:sldMk cId="2988456279" sldId="265"/>
            <ac:spMk id="4" creationId="{82B15DD6-0713-4687-9E23-12B35F8AE7CE}"/>
          </ac:spMkLst>
        </pc:spChg>
      </pc:sldChg>
      <pc:sldChg chg="addSp delSp modSp mod">
        <pc:chgData name="de-Jesus-Oliveira Victor-Adriel" userId="a708fc36-3c1b-42ab-b5e9-2e1fa3c6605e" providerId="ADAL" clId="{C2F7B4B9-CCB8-425C-8BDF-96C16D0BE5E4}" dt="2023-06-02T13:27:50.805" v="2528" actId="33553"/>
        <pc:sldMkLst>
          <pc:docMk/>
          <pc:sldMk cId="1717017816" sldId="266"/>
        </pc:sldMkLst>
        <pc:spChg chg="mod">
          <ac:chgData name="de-Jesus-Oliveira Victor-Adriel" userId="a708fc36-3c1b-42ab-b5e9-2e1fa3c6605e" providerId="ADAL" clId="{C2F7B4B9-CCB8-425C-8BDF-96C16D0BE5E4}" dt="2023-05-28T14:09:19.992" v="400" actId="20577"/>
          <ac:spMkLst>
            <pc:docMk/>
            <pc:sldMk cId="1717017816" sldId="266"/>
            <ac:spMk id="2" creationId="{36F7C832-7D7F-40CB-9479-79BC46A793B9}"/>
          </ac:spMkLst>
        </pc:spChg>
        <pc:spChg chg="add del mod">
          <ac:chgData name="de-Jesus-Oliveira Victor-Adriel" userId="a708fc36-3c1b-42ab-b5e9-2e1fa3c6605e" providerId="ADAL" clId="{C2F7B4B9-CCB8-425C-8BDF-96C16D0BE5E4}" dt="2023-06-02T13:27:24.140" v="2526" actId="20577"/>
          <ac:spMkLst>
            <pc:docMk/>
            <pc:sldMk cId="1717017816" sldId="266"/>
            <ac:spMk id="3" creationId="{12D9A391-932A-DEB8-9903-DB847699913C}"/>
          </ac:spMkLst>
        </pc:spChg>
        <pc:spChg chg="mod">
          <ac:chgData name="de-Jesus-Oliveira Victor-Adriel" userId="a708fc36-3c1b-42ab-b5e9-2e1fa3c6605e" providerId="ADAL" clId="{C2F7B4B9-CCB8-425C-8BDF-96C16D0BE5E4}" dt="2023-06-02T13:27:50.805" v="2528" actId="33553"/>
          <ac:spMkLst>
            <pc:docMk/>
            <pc:sldMk cId="1717017816" sldId="266"/>
            <ac:spMk id="5" creationId="{09E127AA-6DED-AD03-C850-0835DD3B9F67}"/>
          </ac:spMkLst>
        </pc:spChg>
        <pc:picChg chg="mod">
          <ac:chgData name="de-Jesus-Oliveira Victor-Adriel" userId="a708fc36-3c1b-42ab-b5e9-2e1fa3c6605e" providerId="ADAL" clId="{C2F7B4B9-CCB8-425C-8BDF-96C16D0BE5E4}" dt="2023-06-02T08:49:45.250" v="2152" actId="962"/>
          <ac:picMkLst>
            <pc:docMk/>
            <pc:sldMk cId="1717017816" sldId="266"/>
            <ac:picMk id="4" creationId="{2EB10971-A7A0-4F60-8D4A-4B8950F4D157}"/>
          </ac:picMkLst>
        </pc:picChg>
        <pc:picChg chg="mod">
          <ac:chgData name="de-Jesus-Oliveira Victor-Adriel" userId="a708fc36-3c1b-42ab-b5e9-2e1fa3c6605e" providerId="ADAL" clId="{C2F7B4B9-CCB8-425C-8BDF-96C16D0BE5E4}" dt="2023-06-02T08:49:47.208" v="2153" actId="962"/>
          <ac:picMkLst>
            <pc:docMk/>
            <pc:sldMk cId="1717017816" sldId="266"/>
            <ac:picMk id="7" creationId="{C6D0229E-49AB-DA8F-D45A-6A75E3427651}"/>
          </ac:picMkLst>
        </pc:picChg>
      </pc:sldChg>
      <pc:sldChg chg="modSp mod">
        <pc:chgData name="de-Jesus-Oliveira Victor-Adriel" userId="a708fc36-3c1b-42ab-b5e9-2e1fa3c6605e" providerId="ADAL" clId="{C2F7B4B9-CCB8-425C-8BDF-96C16D0BE5E4}" dt="2023-06-02T13:27:57.869" v="2529" actId="33553"/>
        <pc:sldMkLst>
          <pc:docMk/>
          <pc:sldMk cId="171183961" sldId="267"/>
        </pc:sldMkLst>
        <pc:spChg chg="mod">
          <ac:chgData name="de-Jesus-Oliveira Victor-Adriel" userId="a708fc36-3c1b-42ab-b5e9-2e1fa3c6605e" providerId="ADAL" clId="{C2F7B4B9-CCB8-425C-8BDF-96C16D0BE5E4}" dt="2023-06-02T13:27:29.981" v="2527" actId="33553"/>
          <ac:spMkLst>
            <pc:docMk/>
            <pc:sldMk cId="171183961" sldId="267"/>
            <ac:spMk id="2" creationId="{36F7C832-7D7F-40CB-9479-79BC46A793B9}"/>
          </ac:spMkLst>
        </pc:spChg>
        <pc:spChg chg="mod">
          <ac:chgData name="de-Jesus-Oliveira Victor-Adriel" userId="a708fc36-3c1b-42ab-b5e9-2e1fa3c6605e" providerId="ADAL" clId="{C2F7B4B9-CCB8-425C-8BDF-96C16D0BE5E4}" dt="2023-06-02T13:27:57.869" v="2529" actId="33553"/>
          <ac:spMkLst>
            <pc:docMk/>
            <pc:sldMk cId="171183961" sldId="267"/>
            <ac:spMk id="3" creationId="{7D4C175C-6EE5-31C1-53D5-E28932057905}"/>
          </ac:spMkLst>
        </pc:spChg>
      </pc:sldChg>
      <pc:sldChg chg="modSp mod">
        <pc:chgData name="de-Jesus-Oliveira Victor-Adriel" userId="a708fc36-3c1b-42ab-b5e9-2e1fa3c6605e" providerId="ADAL" clId="{C2F7B4B9-CCB8-425C-8BDF-96C16D0BE5E4}" dt="2023-06-02T13:26:33.689" v="2516" actId="33553"/>
        <pc:sldMkLst>
          <pc:docMk/>
          <pc:sldMk cId="3797596492" sldId="268"/>
        </pc:sldMkLst>
        <pc:spChg chg="mod">
          <ac:chgData name="de-Jesus-Oliveira Victor-Adriel" userId="a708fc36-3c1b-42ab-b5e9-2e1fa3c6605e" providerId="ADAL" clId="{C2F7B4B9-CCB8-425C-8BDF-96C16D0BE5E4}" dt="2023-06-02T13:16:31.107" v="2388" actId="962"/>
          <ac:spMkLst>
            <pc:docMk/>
            <pc:sldMk cId="3797596492" sldId="268"/>
            <ac:spMk id="2" creationId="{A1CCEABA-0FB8-48DD-ADCE-6F844E6EA882}"/>
          </ac:spMkLst>
        </pc:spChg>
        <pc:spChg chg="mod">
          <ac:chgData name="de-Jesus-Oliveira Victor-Adriel" userId="a708fc36-3c1b-42ab-b5e9-2e1fa3c6605e" providerId="ADAL" clId="{C2F7B4B9-CCB8-425C-8BDF-96C16D0BE5E4}" dt="2023-06-02T13:16:28.641" v="2387" actId="962"/>
          <ac:spMkLst>
            <pc:docMk/>
            <pc:sldMk cId="3797596492" sldId="268"/>
            <ac:spMk id="3" creationId="{2C4F3862-0D7F-40B3-88A9-A039C75F39E3}"/>
          </ac:spMkLst>
        </pc:spChg>
        <pc:spChg chg="mod">
          <ac:chgData name="de-Jesus-Oliveira Victor-Adriel" userId="a708fc36-3c1b-42ab-b5e9-2e1fa3c6605e" providerId="ADAL" clId="{C2F7B4B9-CCB8-425C-8BDF-96C16D0BE5E4}" dt="2023-06-02T13:26:33.689" v="2516" actId="33553"/>
          <ac:spMkLst>
            <pc:docMk/>
            <pc:sldMk cId="3797596492" sldId="268"/>
            <ac:spMk id="4" creationId="{8DABCB7B-6D55-0CD3-673B-28C9F565B72F}"/>
          </ac:spMkLst>
        </pc:spChg>
        <pc:spChg chg="mod modVis">
          <ac:chgData name="de-Jesus-Oliveira Victor-Adriel" userId="a708fc36-3c1b-42ab-b5e9-2e1fa3c6605e" providerId="ADAL" clId="{C2F7B4B9-CCB8-425C-8BDF-96C16D0BE5E4}" dt="2023-06-02T13:23:36.162" v="2504" actId="14429"/>
          <ac:spMkLst>
            <pc:docMk/>
            <pc:sldMk cId="3797596492" sldId="268"/>
            <ac:spMk id="6" creationId="{9D32CC47-A940-4747-B4BE-919688BB5901}"/>
          </ac:spMkLst>
        </pc:spChg>
      </pc:sldChg>
      <pc:sldChg chg="modSp mod">
        <pc:chgData name="de-Jesus-Oliveira Victor-Adriel" userId="a708fc36-3c1b-42ab-b5e9-2e1fa3c6605e" providerId="ADAL" clId="{C2F7B4B9-CCB8-425C-8BDF-96C16D0BE5E4}" dt="2023-06-02T13:26:40.950" v="2518" actId="33553"/>
        <pc:sldMkLst>
          <pc:docMk/>
          <pc:sldMk cId="339145208" sldId="269"/>
        </pc:sldMkLst>
        <pc:spChg chg="mod">
          <ac:chgData name="de-Jesus-Oliveira Victor-Adriel" userId="a708fc36-3c1b-42ab-b5e9-2e1fa3c6605e" providerId="ADAL" clId="{C2F7B4B9-CCB8-425C-8BDF-96C16D0BE5E4}" dt="2023-06-02T13:26:40.950" v="2518" actId="33553"/>
          <ac:spMkLst>
            <pc:docMk/>
            <pc:sldMk cId="339145208" sldId="269"/>
            <ac:spMk id="4" creationId="{4F72B24B-D04F-34B4-EA92-BF7EC8075FED}"/>
          </ac:spMkLst>
        </pc:spChg>
        <pc:spChg chg="mod">
          <ac:chgData name="de-Jesus-Oliveira Victor-Adriel" userId="a708fc36-3c1b-42ab-b5e9-2e1fa3c6605e" providerId="ADAL" clId="{C2F7B4B9-CCB8-425C-8BDF-96C16D0BE5E4}" dt="2023-06-02T13:20:37.931" v="2427" actId="962"/>
          <ac:spMkLst>
            <pc:docMk/>
            <pc:sldMk cId="339145208" sldId="269"/>
            <ac:spMk id="6" creationId="{7CE1DB2F-7713-EEAB-AD6F-01E41EBC3D52}"/>
          </ac:spMkLst>
        </pc:spChg>
        <pc:spChg chg="mod">
          <ac:chgData name="de-Jesus-Oliveira Victor-Adriel" userId="a708fc36-3c1b-42ab-b5e9-2e1fa3c6605e" providerId="ADAL" clId="{C2F7B4B9-CCB8-425C-8BDF-96C16D0BE5E4}" dt="2023-06-02T13:20:37.931" v="2427" actId="962"/>
          <ac:spMkLst>
            <pc:docMk/>
            <pc:sldMk cId="339145208" sldId="269"/>
            <ac:spMk id="8" creationId="{83C32E28-9629-5AE5-9D7D-5D0297A7BE6C}"/>
          </ac:spMkLst>
        </pc:spChg>
        <pc:spChg chg="mod">
          <ac:chgData name="de-Jesus-Oliveira Victor-Adriel" userId="a708fc36-3c1b-42ab-b5e9-2e1fa3c6605e" providerId="ADAL" clId="{C2F7B4B9-CCB8-425C-8BDF-96C16D0BE5E4}" dt="2023-06-02T13:20:37.931" v="2427" actId="962"/>
          <ac:spMkLst>
            <pc:docMk/>
            <pc:sldMk cId="339145208" sldId="269"/>
            <ac:spMk id="9" creationId="{32C7BFEB-35B4-45F9-8B45-DE09AB980A3E}"/>
          </ac:spMkLst>
        </pc:spChg>
        <pc:spChg chg="mod">
          <ac:chgData name="de-Jesus-Oliveira Victor-Adriel" userId="a708fc36-3c1b-42ab-b5e9-2e1fa3c6605e" providerId="ADAL" clId="{C2F7B4B9-CCB8-425C-8BDF-96C16D0BE5E4}" dt="2023-06-02T13:20:37.931" v="2427" actId="962"/>
          <ac:spMkLst>
            <pc:docMk/>
            <pc:sldMk cId="339145208" sldId="269"/>
            <ac:spMk id="11" creationId="{4A558756-E622-4BFD-BCDE-DB242659C27B}"/>
          </ac:spMkLst>
        </pc:spChg>
        <pc:spChg chg="mod ord modVis">
          <ac:chgData name="de-Jesus-Oliveira Victor-Adriel" userId="a708fc36-3c1b-42ab-b5e9-2e1fa3c6605e" providerId="ADAL" clId="{C2F7B4B9-CCB8-425C-8BDF-96C16D0BE5E4}" dt="2023-06-02T13:20:42.143" v="2428" actId="33935"/>
          <ac:spMkLst>
            <pc:docMk/>
            <pc:sldMk cId="339145208" sldId="269"/>
            <ac:spMk id="12" creationId="{25F31733-B6C2-A677-D797-F194419C2693}"/>
          </ac:spMkLst>
        </pc:spChg>
        <pc:spChg chg="mod">
          <ac:chgData name="de-Jesus-Oliveira Victor-Adriel" userId="a708fc36-3c1b-42ab-b5e9-2e1fa3c6605e" providerId="ADAL" clId="{C2F7B4B9-CCB8-425C-8BDF-96C16D0BE5E4}" dt="2023-06-02T13:20:37.931" v="2427" actId="962"/>
          <ac:spMkLst>
            <pc:docMk/>
            <pc:sldMk cId="339145208" sldId="269"/>
            <ac:spMk id="14" creationId="{4CA8A83C-9ABB-4B17-B735-341303AFD6C7}"/>
          </ac:spMkLst>
        </pc:spChg>
        <pc:spChg chg="mod">
          <ac:chgData name="de-Jesus-Oliveira Victor-Adriel" userId="a708fc36-3c1b-42ab-b5e9-2e1fa3c6605e" providerId="ADAL" clId="{C2F7B4B9-CCB8-425C-8BDF-96C16D0BE5E4}" dt="2023-06-02T13:20:37.931" v="2427" actId="962"/>
          <ac:spMkLst>
            <pc:docMk/>
            <pc:sldMk cId="339145208" sldId="269"/>
            <ac:spMk id="15" creationId="{46CF4C3F-3649-4A82-987C-790660E86AD1}"/>
          </ac:spMkLst>
        </pc:spChg>
        <pc:spChg chg="mod">
          <ac:chgData name="de-Jesus-Oliveira Victor-Adriel" userId="a708fc36-3c1b-42ab-b5e9-2e1fa3c6605e" providerId="ADAL" clId="{C2F7B4B9-CCB8-425C-8BDF-96C16D0BE5E4}" dt="2023-06-02T13:20:37.931" v="2427" actId="962"/>
          <ac:spMkLst>
            <pc:docMk/>
            <pc:sldMk cId="339145208" sldId="269"/>
            <ac:spMk id="16" creationId="{93B7CD86-A1C9-4CC6-8E51-64A9BBF89F6A}"/>
          </ac:spMkLst>
        </pc:spChg>
        <pc:spChg chg="mod ord modVis">
          <ac:chgData name="de-Jesus-Oliveira Victor-Adriel" userId="a708fc36-3c1b-42ab-b5e9-2e1fa3c6605e" providerId="ADAL" clId="{C2F7B4B9-CCB8-425C-8BDF-96C16D0BE5E4}" dt="2023-06-02T13:20:42.143" v="2428" actId="33935"/>
          <ac:spMkLst>
            <pc:docMk/>
            <pc:sldMk cId="339145208" sldId="269"/>
            <ac:spMk id="27" creationId="{CC683AFD-4183-4973-BBF7-9CB54E09061E}"/>
          </ac:spMkLst>
        </pc:spChg>
        <pc:spChg chg="mod">
          <ac:chgData name="de-Jesus-Oliveira Victor-Adriel" userId="a708fc36-3c1b-42ab-b5e9-2e1fa3c6605e" providerId="ADAL" clId="{C2F7B4B9-CCB8-425C-8BDF-96C16D0BE5E4}" dt="2023-06-02T13:20:37.931" v="2427" actId="962"/>
          <ac:spMkLst>
            <pc:docMk/>
            <pc:sldMk cId="339145208" sldId="269"/>
            <ac:spMk id="29" creationId="{5766EFFC-A054-4112-A391-8532A573AD6E}"/>
          </ac:spMkLst>
        </pc:spChg>
        <pc:spChg chg="mod ord modVis">
          <ac:chgData name="de-Jesus-Oliveira Victor-Adriel" userId="a708fc36-3c1b-42ab-b5e9-2e1fa3c6605e" providerId="ADAL" clId="{C2F7B4B9-CCB8-425C-8BDF-96C16D0BE5E4}" dt="2023-06-02T13:20:42.143" v="2428" actId="33935"/>
          <ac:spMkLst>
            <pc:docMk/>
            <pc:sldMk cId="339145208" sldId="269"/>
            <ac:spMk id="34" creationId="{A74BA091-A396-422F-B494-2CDE50A6B047}"/>
          </ac:spMkLst>
        </pc:spChg>
        <pc:spChg chg="mod ord modVis">
          <ac:chgData name="de-Jesus-Oliveira Victor-Adriel" userId="a708fc36-3c1b-42ab-b5e9-2e1fa3c6605e" providerId="ADAL" clId="{C2F7B4B9-CCB8-425C-8BDF-96C16D0BE5E4}" dt="2023-06-02T13:20:42.143" v="2428" actId="33935"/>
          <ac:spMkLst>
            <pc:docMk/>
            <pc:sldMk cId="339145208" sldId="269"/>
            <ac:spMk id="35" creationId="{8AA32A4E-C8B4-40BC-B1F2-FFFE3C4BBAC2}"/>
          </ac:spMkLst>
        </pc:spChg>
        <pc:spChg chg="mod">
          <ac:chgData name="de-Jesus-Oliveira Victor-Adriel" userId="a708fc36-3c1b-42ab-b5e9-2e1fa3c6605e" providerId="ADAL" clId="{C2F7B4B9-CCB8-425C-8BDF-96C16D0BE5E4}" dt="2023-06-02T13:20:37.931" v="2427" actId="962"/>
          <ac:spMkLst>
            <pc:docMk/>
            <pc:sldMk cId="339145208" sldId="269"/>
            <ac:spMk id="36" creationId="{7DD63EA2-E175-4A4A-9E66-B30031536713}"/>
          </ac:spMkLst>
        </pc:spChg>
        <pc:spChg chg="mod">
          <ac:chgData name="de-Jesus-Oliveira Victor-Adriel" userId="a708fc36-3c1b-42ab-b5e9-2e1fa3c6605e" providerId="ADAL" clId="{C2F7B4B9-CCB8-425C-8BDF-96C16D0BE5E4}" dt="2023-06-02T13:20:37.931" v="2427" actId="962"/>
          <ac:spMkLst>
            <pc:docMk/>
            <pc:sldMk cId="339145208" sldId="269"/>
            <ac:spMk id="37" creationId="{635AC02F-1B09-44C4-8A3C-2A8F5AF2FF58}"/>
          </ac:spMkLst>
        </pc:spChg>
        <pc:spChg chg="mod">
          <ac:chgData name="de-Jesus-Oliveira Victor-Adriel" userId="a708fc36-3c1b-42ab-b5e9-2e1fa3c6605e" providerId="ADAL" clId="{C2F7B4B9-CCB8-425C-8BDF-96C16D0BE5E4}" dt="2023-06-02T13:20:37.931" v="2427" actId="962"/>
          <ac:spMkLst>
            <pc:docMk/>
            <pc:sldMk cId="339145208" sldId="269"/>
            <ac:spMk id="38" creationId="{4692AC80-01F2-40DF-AC3D-6AB0FEE2F30C}"/>
          </ac:spMkLst>
        </pc:spChg>
        <pc:spChg chg="mod">
          <ac:chgData name="de-Jesus-Oliveira Victor-Adriel" userId="a708fc36-3c1b-42ab-b5e9-2e1fa3c6605e" providerId="ADAL" clId="{C2F7B4B9-CCB8-425C-8BDF-96C16D0BE5E4}" dt="2023-06-02T13:20:37.931" v="2427" actId="962"/>
          <ac:spMkLst>
            <pc:docMk/>
            <pc:sldMk cId="339145208" sldId="269"/>
            <ac:spMk id="39" creationId="{5004C57D-4772-46A4-991E-3AEE902DA708}"/>
          </ac:spMkLst>
        </pc:spChg>
        <pc:spChg chg="mod">
          <ac:chgData name="de-Jesus-Oliveira Victor-Adriel" userId="a708fc36-3c1b-42ab-b5e9-2e1fa3c6605e" providerId="ADAL" clId="{C2F7B4B9-CCB8-425C-8BDF-96C16D0BE5E4}" dt="2023-06-02T13:20:37.931" v="2427" actId="962"/>
          <ac:spMkLst>
            <pc:docMk/>
            <pc:sldMk cId="339145208" sldId="269"/>
            <ac:spMk id="40" creationId="{E0BB61E7-BF72-47F7-945A-790E3BA6E7F9}"/>
          </ac:spMkLst>
        </pc:spChg>
        <pc:spChg chg="mod">
          <ac:chgData name="de-Jesus-Oliveira Victor-Adriel" userId="a708fc36-3c1b-42ab-b5e9-2e1fa3c6605e" providerId="ADAL" clId="{C2F7B4B9-CCB8-425C-8BDF-96C16D0BE5E4}" dt="2023-06-02T13:20:37.931" v="2427" actId="962"/>
          <ac:spMkLst>
            <pc:docMk/>
            <pc:sldMk cId="339145208" sldId="269"/>
            <ac:spMk id="41" creationId="{CAE237E4-1834-4D97-BD07-450F3072757D}"/>
          </ac:spMkLst>
        </pc:spChg>
        <pc:spChg chg="mod">
          <ac:chgData name="de-Jesus-Oliveira Victor-Adriel" userId="a708fc36-3c1b-42ab-b5e9-2e1fa3c6605e" providerId="ADAL" clId="{C2F7B4B9-CCB8-425C-8BDF-96C16D0BE5E4}" dt="2023-06-02T13:20:37.931" v="2427" actId="962"/>
          <ac:spMkLst>
            <pc:docMk/>
            <pc:sldMk cId="339145208" sldId="269"/>
            <ac:spMk id="42" creationId="{50D75A4A-6C08-477B-A57E-2B8B3A0296A6}"/>
          </ac:spMkLst>
        </pc:spChg>
        <pc:spChg chg="mod">
          <ac:chgData name="de-Jesus-Oliveira Victor-Adriel" userId="a708fc36-3c1b-42ab-b5e9-2e1fa3c6605e" providerId="ADAL" clId="{C2F7B4B9-CCB8-425C-8BDF-96C16D0BE5E4}" dt="2023-06-02T13:20:37.931" v="2427" actId="962"/>
          <ac:spMkLst>
            <pc:docMk/>
            <pc:sldMk cId="339145208" sldId="269"/>
            <ac:spMk id="43" creationId="{19CE3752-B6C4-40AF-A4EF-F082E48A835F}"/>
          </ac:spMkLst>
        </pc:spChg>
        <pc:spChg chg="mod">
          <ac:chgData name="de-Jesus-Oliveira Victor-Adriel" userId="a708fc36-3c1b-42ab-b5e9-2e1fa3c6605e" providerId="ADAL" clId="{C2F7B4B9-CCB8-425C-8BDF-96C16D0BE5E4}" dt="2023-06-02T13:20:37.931" v="2427" actId="962"/>
          <ac:spMkLst>
            <pc:docMk/>
            <pc:sldMk cId="339145208" sldId="269"/>
            <ac:spMk id="44" creationId="{65109DBE-863D-46FA-AEA5-8039E0D22E2E}"/>
          </ac:spMkLst>
        </pc:spChg>
        <pc:spChg chg="mod">
          <ac:chgData name="de-Jesus-Oliveira Victor-Adriel" userId="a708fc36-3c1b-42ab-b5e9-2e1fa3c6605e" providerId="ADAL" clId="{C2F7B4B9-CCB8-425C-8BDF-96C16D0BE5E4}" dt="2023-06-02T13:20:37.931" v="2427" actId="962"/>
          <ac:spMkLst>
            <pc:docMk/>
            <pc:sldMk cId="339145208" sldId="269"/>
            <ac:spMk id="45" creationId="{7D5AD129-5EE8-459D-A6E6-73A6D5BF8FE4}"/>
          </ac:spMkLst>
        </pc:spChg>
        <pc:spChg chg="mod">
          <ac:chgData name="de-Jesus-Oliveira Victor-Adriel" userId="a708fc36-3c1b-42ab-b5e9-2e1fa3c6605e" providerId="ADAL" clId="{C2F7B4B9-CCB8-425C-8BDF-96C16D0BE5E4}" dt="2023-06-02T13:20:37.931" v="2427" actId="962"/>
          <ac:spMkLst>
            <pc:docMk/>
            <pc:sldMk cId="339145208" sldId="269"/>
            <ac:spMk id="47" creationId="{512457DB-B2B6-4D54-906C-35AD7E4D2583}"/>
          </ac:spMkLst>
        </pc:spChg>
        <pc:spChg chg="mod">
          <ac:chgData name="de-Jesus-Oliveira Victor-Adriel" userId="a708fc36-3c1b-42ab-b5e9-2e1fa3c6605e" providerId="ADAL" clId="{C2F7B4B9-CCB8-425C-8BDF-96C16D0BE5E4}" dt="2023-06-02T13:20:37.931" v="2427" actId="962"/>
          <ac:spMkLst>
            <pc:docMk/>
            <pc:sldMk cId="339145208" sldId="269"/>
            <ac:spMk id="48" creationId="{913119D9-AC1F-48EA-81DB-E22E969C74AF}"/>
          </ac:spMkLst>
        </pc:spChg>
        <pc:spChg chg="mod">
          <ac:chgData name="de-Jesus-Oliveira Victor-Adriel" userId="a708fc36-3c1b-42ab-b5e9-2e1fa3c6605e" providerId="ADAL" clId="{C2F7B4B9-CCB8-425C-8BDF-96C16D0BE5E4}" dt="2023-06-02T13:20:37.931" v="2427" actId="962"/>
          <ac:spMkLst>
            <pc:docMk/>
            <pc:sldMk cId="339145208" sldId="269"/>
            <ac:spMk id="49" creationId="{85D866BB-5776-4804-AABA-A7E0B4F66035}"/>
          </ac:spMkLst>
        </pc:spChg>
        <pc:spChg chg="mod">
          <ac:chgData name="de-Jesus-Oliveira Victor-Adriel" userId="a708fc36-3c1b-42ab-b5e9-2e1fa3c6605e" providerId="ADAL" clId="{C2F7B4B9-CCB8-425C-8BDF-96C16D0BE5E4}" dt="2023-06-02T13:20:37.931" v="2427" actId="962"/>
          <ac:spMkLst>
            <pc:docMk/>
            <pc:sldMk cId="339145208" sldId="269"/>
            <ac:spMk id="50" creationId="{EC6140F5-80FF-45F0-A011-25F8D484F512}"/>
          </ac:spMkLst>
        </pc:spChg>
        <pc:spChg chg="mod">
          <ac:chgData name="de-Jesus-Oliveira Victor-Adriel" userId="a708fc36-3c1b-42ab-b5e9-2e1fa3c6605e" providerId="ADAL" clId="{C2F7B4B9-CCB8-425C-8BDF-96C16D0BE5E4}" dt="2023-06-02T13:20:37.931" v="2427" actId="962"/>
          <ac:spMkLst>
            <pc:docMk/>
            <pc:sldMk cId="339145208" sldId="269"/>
            <ac:spMk id="51" creationId="{D5EEA670-A21A-474F-9581-9C7AB7E39B37}"/>
          </ac:spMkLst>
        </pc:spChg>
        <pc:spChg chg="mod">
          <ac:chgData name="de-Jesus-Oliveira Victor-Adriel" userId="a708fc36-3c1b-42ab-b5e9-2e1fa3c6605e" providerId="ADAL" clId="{C2F7B4B9-CCB8-425C-8BDF-96C16D0BE5E4}" dt="2023-06-02T13:20:37.931" v="2427" actId="962"/>
          <ac:spMkLst>
            <pc:docMk/>
            <pc:sldMk cId="339145208" sldId="269"/>
            <ac:spMk id="52" creationId="{D5FBC87C-5524-41D0-B185-6A728F41A5BF}"/>
          </ac:spMkLst>
        </pc:spChg>
        <pc:spChg chg="mod">
          <ac:chgData name="de-Jesus-Oliveira Victor-Adriel" userId="a708fc36-3c1b-42ab-b5e9-2e1fa3c6605e" providerId="ADAL" clId="{C2F7B4B9-CCB8-425C-8BDF-96C16D0BE5E4}" dt="2023-06-02T13:20:37.931" v="2427" actId="962"/>
          <ac:spMkLst>
            <pc:docMk/>
            <pc:sldMk cId="339145208" sldId="269"/>
            <ac:spMk id="53" creationId="{0CBC6E1D-22CB-43C4-A4F8-3394E9C47CBE}"/>
          </ac:spMkLst>
        </pc:spChg>
        <pc:spChg chg="mod">
          <ac:chgData name="de-Jesus-Oliveira Victor-Adriel" userId="a708fc36-3c1b-42ab-b5e9-2e1fa3c6605e" providerId="ADAL" clId="{C2F7B4B9-CCB8-425C-8BDF-96C16D0BE5E4}" dt="2023-06-02T13:20:37.931" v="2427" actId="962"/>
          <ac:spMkLst>
            <pc:docMk/>
            <pc:sldMk cId="339145208" sldId="269"/>
            <ac:spMk id="55" creationId="{B7FB0D11-BBCF-4BE7-ACBA-C5EEB1C900C8}"/>
          </ac:spMkLst>
        </pc:spChg>
        <pc:spChg chg="mod">
          <ac:chgData name="de-Jesus-Oliveira Victor-Adriel" userId="a708fc36-3c1b-42ab-b5e9-2e1fa3c6605e" providerId="ADAL" clId="{C2F7B4B9-CCB8-425C-8BDF-96C16D0BE5E4}" dt="2023-06-02T13:20:37.931" v="2427" actId="962"/>
          <ac:spMkLst>
            <pc:docMk/>
            <pc:sldMk cId="339145208" sldId="269"/>
            <ac:spMk id="56" creationId="{11036FD4-4C2B-491E-9FBE-E6B1C9CC25F2}"/>
          </ac:spMkLst>
        </pc:spChg>
        <pc:spChg chg="mod">
          <ac:chgData name="de-Jesus-Oliveira Victor-Adriel" userId="a708fc36-3c1b-42ab-b5e9-2e1fa3c6605e" providerId="ADAL" clId="{C2F7B4B9-CCB8-425C-8BDF-96C16D0BE5E4}" dt="2023-06-02T13:20:37.931" v="2427" actId="962"/>
          <ac:spMkLst>
            <pc:docMk/>
            <pc:sldMk cId="339145208" sldId="269"/>
            <ac:spMk id="57" creationId="{0E68117D-58BD-4524-8D79-A63E41F3C4C7}"/>
          </ac:spMkLst>
        </pc:spChg>
        <pc:spChg chg="mod">
          <ac:chgData name="de-Jesus-Oliveira Victor-Adriel" userId="a708fc36-3c1b-42ab-b5e9-2e1fa3c6605e" providerId="ADAL" clId="{C2F7B4B9-CCB8-425C-8BDF-96C16D0BE5E4}" dt="2023-06-02T13:20:37.931" v="2427" actId="962"/>
          <ac:spMkLst>
            <pc:docMk/>
            <pc:sldMk cId="339145208" sldId="269"/>
            <ac:spMk id="58" creationId="{D45ABC11-BBC8-474D-88FE-0526E60DB289}"/>
          </ac:spMkLst>
        </pc:spChg>
        <pc:spChg chg="mod">
          <ac:chgData name="de-Jesus-Oliveira Victor-Adriel" userId="a708fc36-3c1b-42ab-b5e9-2e1fa3c6605e" providerId="ADAL" clId="{C2F7B4B9-CCB8-425C-8BDF-96C16D0BE5E4}" dt="2023-06-02T13:20:37.931" v="2427" actId="962"/>
          <ac:spMkLst>
            <pc:docMk/>
            <pc:sldMk cId="339145208" sldId="269"/>
            <ac:spMk id="59" creationId="{F30DEAED-F1A0-4820-A7E7-A73C4EBF6645}"/>
          </ac:spMkLst>
        </pc:spChg>
        <pc:spChg chg="mod">
          <ac:chgData name="de-Jesus-Oliveira Victor-Adriel" userId="a708fc36-3c1b-42ab-b5e9-2e1fa3c6605e" providerId="ADAL" clId="{C2F7B4B9-CCB8-425C-8BDF-96C16D0BE5E4}" dt="2023-06-02T13:20:37.931" v="2427" actId="962"/>
          <ac:spMkLst>
            <pc:docMk/>
            <pc:sldMk cId="339145208" sldId="269"/>
            <ac:spMk id="60" creationId="{71465F51-7636-4A6B-B511-91E67E74C527}"/>
          </ac:spMkLst>
        </pc:spChg>
        <pc:spChg chg="mod">
          <ac:chgData name="de-Jesus-Oliveira Victor-Adriel" userId="a708fc36-3c1b-42ab-b5e9-2e1fa3c6605e" providerId="ADAL" clId="{C2F7B4B9-CCB8-425C-8BDF-96C16D0BE5E4}" dt="2023-06-02T13:20:37.931" v="2427" actId="962"/>
          <ac:spMkLst>
            <pc:docMk/>
            <pc:sldMk cId="339145208" sldId="269"/>
            <ac:spMk id="61" creationId="{A5068F04-EF37-45C6-84CD-A9F573021109}"/>
          </ac:spMkLst>
        </pc:spChg>
        <pc:spChg chg="mod">
          <ac:chgData name="de-Jesus-Oliveira Victor-Adriel" userId="a708fc36-3c1b-42ab-b5e9-2e1fa3c6605e" providerId="ADAL" clId="{C2F7B4B9-CCB8-425C-8BDF-96C16D0BE5E4}" dt="2023-06-02T13:20:37.931" v="2427" actId="962"/>
          <ac:spMkLst>
            <pc:docMk/>
            <pc:sldMk cId="339145208" sldId="269"/>
            <ac:spMk id="63" creationId="{7F50FF3F-FBD3-486C-AE6F-BE99971DA9E4}"/>
          </ac:spMkLst>
        </pc:spChg>
        <pc:spChg chg="mod">
          <ac:chgData name="de-Jesus-Oliveira Victor-Adriel" userId="a708fc36-3c1b-42ab-b5e9-2e1fa3c6605e" providerId="ADAL" clId="{C2F7B4B9-CCB8-425C-8BDF-96C16D0BE5E4}" dt="2023-06-02T13:20:37.931" v="2427" actId="962"/>
          <ac:spMkLst>
            <pc:docMk/>
            <pc:sldMk cId="339145208" sldId="269"/>
            <ac:spMk id="64" creationId="{7F4B0ADE-2CC2-4C9E-9F45-38BA006B2B5D}"/>
          </ac:spMkLst>
        </pc:spChg>
        <pc:spChg chg="mod">
          <ac:chgData name="de-Jesus-Oliveira Victor-Adriel" userId="a708fc36-3c1b-42ab-b5e9-2e1fa3c6605e" providerId="ADAL" clId="{C2F7B4B9-CCB8-425C-8BDF-96C16D0BE5E4}" dt="2023-06-02T13:20:37.931" v="2427" actId="962"/>
          <ac:spMkLst>
            <pc:docMk/>
            <pc:sldMk cId="339145208" sldId="269"/>
            <ac:spMk id="65" creationId="{0417E45B-2F46-4A04-9EB9-C373BEFF1FD3}"/>
          </ac:spMkLst>
        </pc:spChg>
        <pc:spChg chg="mod">
          <ac:chgData name="de-Jesus-Oliveira Victor-Adriel" userId="a708fc36-3c1b-42ab-b5e9-2e1fa3c6605e" providerId="ADAL" clId="{C2F7B4B9-CCB8-425C-8BDF-96C16D0BE5E4}" dt="2023-06-02T13:20:37.931" v="2427" actId="962"/>
          <ac:spMkLst>
            <pc:docMk/>
            <pc:sldMk cId="339145208" sldId="269"/>
            <ac:spMk id="66" creationId="{74EBB416-0DBE-4E0B-8C58-B95C9ADB4BA1}"/>
          </ac:spMkLst>
        </pc:spChg>
        <pc:spChg chg="mod">
          <ac:chgData name="de-Jesus-Oliveira Victor-Adriel" userId="a708fc36-3c1b-42ab-b5e9-2e1fa3c6605e" providerId="ADAL" clId="{C2F7B4B9-CCB8-425C-8BDF-96C16D0BE5E4}" dt="2023-06-02T13:20:37.931" v="2427" actId="962"/>
          <ac:spMkLst>
            <pc:docMk/>
            <pc:sldMk cId="339145208" sldId="269"/>
            <ac:spMk id="67" creationId="{055E1B4A-03ED-4432-8BE3-CCDDFDACD723}"/>
          </ac:spMkLst>
        </pc:spChg>
        <pc:spChg chg="mod">
          <ac:chgData name="de-Jesus-Oliveira Victor-Adriel" userId="a708fc36-3c1b-42ab-b5e9-2e1fa3c6605e" providerId="ADAL" clId="{C2F7B4B9-CCB8-425C-8BDF-96C16D0BE5E4}" dt="2023-06-02T13:20:37.931" v="2427" actId="962"/>
          <ac:spMkLst>
            <pc:docMk/>
            <pc:sldMk cId="339145208" sldId="269"/>
            <ac:spMk id="68" creationId="{15718A35-66DB-424E-A3AC-CB97D16AB1AD}"/>
          </ac:spMkLst>
        </pc:spChg>
        <pc:spChg chg="mod">
          <ac:chgData name="de-Jesus-Oliveira Victor-Adriel" userId="a708fc36-3c1b-42ab-b5e9-2e1fa3c6605e" providerId="ADAL" clId="{C2F7B4B9-CCB8-425C-8BDF-96C16D0BE5E4}" dt="2023-06-02T13:20:37.931" v="2427" actId="962"/>
          <ac:spMkLst>
            <pc:docMk/>
            <pc:sldMk cId="339145208" sldId="269"/>
            <ac:spMk id="69" creationId="{75E730C4-6324-4944-9536-3971734A973D}"/>
          </ac:spMkLst>
        </pc:spChg>
        <pc:spChg chg="mod">
          <ac:chgData name="de-Jesus-Oliveira Victor-Adriel" userId="a708fc36-3c1b-42ab-b5e9-2e1fa3c6605e" providerId="ADAL" clId="{C2F7B4B9-CCB8-425C-8BDF-96C16D0BE5E4}" dt="2023-06-02T13:20:37.931" v="2427" actId="962"/>
          <ac:spMkLst>
            <pc:docMk/>
            <pc:sldMk cId="339145208" sldId="269"/>
            <ac:spMk id="74" creationId="{75F6CB77-A7AD-5306-171B-998C0BE13CB4}"/>
          </ac:spMkLst>
        </pc:spChg>
        <pc:spChg chg="mod ord modVis">
          <ac:chgData name="de-Jesus-Oliveira Victor-Adriel" userId="a708fc36-3c1b-42ab-b5e9-2e1fa3c6605e" providerId="ADAL" clId="{C2F7B4B9-CCB8-425C-8BDF-96C16D0BE5E4}" dt="2023-06-02T13:20:42.143" v="2428" actId="33935"/>
          <ac:spMkLst>
            <pc:docMk/>
            <pc:sldMk cId="339145208" sldId="269"/>
            <ac:spMk id="85" creationId="{B30A4C5D-F35D-4051-B7B2-2D242ED9661C}"/>
          </ac:spMkLst>
        </pc:spChg>
        <pc:spChg chg="mod">
          <ac:chgData name="de-Jesus-Oliveira Victor-Adriel" userId="a708fc36-3c1b-42ab-b5e9-2e1fa3c6605e" providerId="ADAL" clId="{C2F7B4B9-CCB8-425C-8BDF-96C16D0BE5E4}" dt="2023-06-02T13:20:37.931" v="2427" actId="962"/>
          <ac:spMkLst>
            <pc:docMk/>
            <pc:sldMk cId="339145208" sldId="269"/>
            <ac:spMk id="94" creationId="{3047789D-1206-95F5-CDAB-B38D8FB03F1F}"/>
          </ac:spMkLst>
        </pc:spChg>
        <pc:spChg chg="mod">
          <ac:chgData name="de-Jesus-Oliveira Victor-Adriel" userId="a708fc36-3c1b-42ab-b5e9-2e1fa3c6605e" providerId="ADAL" clId="{C2F7B4B9-CCB8-425C-8BDF-96C16D0BE5E4}" dt="2023-06-02T13:20:37.931" v="2427" actId="962"/>
          <ac:spMkLst>
            <pc:docMk/>
            <pc:sldMk cId="339145208" sldId="269"/>
            <ac:spMk id="95" creationId="{4AEBFDDE-85FE-1FBA-9A54-1B1EABC0F8A4}"/>
          </ac:spMkLst>
        </pc:spChg>
        <pc:spChg chg="mod">
          <ac:chgData name="de-Jesus-Oliveira Victor-Adriel" userId="a708fc36-3c1b-42ab-b5e9-2e1fa3c6605e" providerId="ADAL" clId="{C2F7B4B9-CCB8-425C-8BDF-96C16D0BE5E4}" dt="2023-06-02T13:20:37.931" v="2427" actId="962"/>
          <ac:spMkLst>
            <pc:docMk/>
            <pc:sldMk cId="339145208" sldId="269"/>
            <ac:spMk id="96" creationId="{BC87C90C-10E4-CD6E-0CD9-BDD4372F6DE4}"/>
          </ac:spMkLst>
        </pc:spChg>
        <pc:spChg chg="mod">
          <ac:chgData name="de-Jesus-Oliveira Victor-Adriel" userId="a708fc36-3c1b-42ab-b5e9-2e1fa3c6605e" providerId="ADAL" clId="{C2F7B4B9-CCB8-425C-8BDF-96C16D0BE5E4}" dt="2023-06-02T13:20:37.931" v="2427" actId="962"/>
          <ac:spMkLst>
            <pc:docMk/>
            <pc:sldMk cId="339145208" sldId="269"/>
            <ac:spMk id="105" creationId="{2EB3240F-7D30-F7A4-FAF7-5A404A21C50B}"/>
          </ac:spMkLst>
        </pc:spChg>
        <pc:spChg chg="mod">
          <ac:chgData name="de-Jesus-Oliveira Victor-Adriel" userId="a708fc36-3c1b-42ab-b5e9-2e1fa3c6605e" providerId="ADAL" clId="{C2F7B4B9-CCB8-425C-8BDF-96C16D0BE5E4}" dt="2023-06-02T13:20:37.931" v="2427" actId="962"/>
          <ac:spMkLst>
            <pc:docMk/>
            <pc:sldMk cId="339145208" sldId="269"/>
            <ac:spMk id="118" creationId="{46BFE15F-4FF4-B20D-AA1D-5D07A780AEC7}"/>
          </ac:spMkLst>
        </pc:spChg>
        <pc:spChg chg="mod">
          <ac:chgData name="de-Jesus-Oliveira Victor-Adriel" userId="a708fc36-3c1b-42ab-b5e9-2e1fa3c6605e" providerId="ADAL" clId="{C2F7B4B9-CCB8-425C-8BDF-96C16D0BE5E4}" dt="2023-06-02T13:20:37.931" v="2427" actId="962"/>
          <ac:spMkLst>
            <pc:docMk/>
            <pc:sldMk cId="339145208" sldId="269"/>
            <ac:spMk id="119" creationId="{54A09260-29DE-6AFB-9D97-2D8864F3EC3D}"/>
          </ac:spMkLst>
        </pc:spChg>
        <pc:spChg chg="mod">
          <ac:chgData name="de-Jesus-Oliveira Victor-Adriel" userId="a708fc36-3c1b-42ab-b5e9-2e1fa3c6605e" providerId="ADAL" clId="{C2F7B4B9-CCB8-425C-8BDF-96C16D0BE5E4}" dt="2023-06-02T13:20:37.931" v="2427" actId="962"/>
          <ac:spMkLst>
            <pc:docMk/>
            <pc:sldMk cId="339145208" sldId="269"/>
            <ac:spMk id="120" creationId="{67DD845C-5B94-CA3B-0F33-48CCF2D5EFBE}"/>
          </ac:spMkLst>
        </pc:spChg>
        <pc:spChg chg="mod">
          <ac:chgData name="de-Jesus-Oliveira Victor-Adriel" userId="a708fc36-3c1b-42ab-b5e9-2e1fa3c6605e" providerId="ADAL" clId="{C2F7B4B9-CCB8-425C-8BDF-96C16D0BE5E4}" dt="2023-06-02T13:20:37.931" v="2427" actId="962"/>
          <ac:spMkLst>
            <pc:docMk/>
            <pc:sldMk cId="339145208" sldId="269"/>
            <ac:spMk id="121" creationId="{39C8BF01-3FB7-11A4-46D7-32840FDC5D6F}"/>
          </ac:spMkLst>
        </pc:spChg>
        <pc:spChg chg="mod">
          <ac:chgData name="de-Jesus-Oliveira Victor-Adriel" userId="a708fc36-3c1b-42ab-b5e9-2e1fa3c6605e" providerId="ADAL" clId="{C2F7B4B9-CCB8-425C-8BDF-96C16D0BE5E4}" dt="2023-06-02T13:20:37.931" v="2427" actId="962"/>
          <ac:spMkLst>
            <pc:docMk/>
            <pc:sldMk cId="339145208" sldId="269"/>
            <ac:spMk id="122" creationId="{425E009E-A87F-B303-3E00-A7C1C4553329}"/>
          </ac:spMkLst>
        </pc:spChg>
        <pc:spChg chg="mod">
          <ac:chgData name="de-Jesus-Oliveira Victor-Adriel" userId="a708fc36-3c1b-42ab-b5e9-2e1fa3c6605e" providerId="ADAL" clId="{C2F7B4B9-CCB8-425C-8BDF-96C16D0BE5E4}" dt="2023-06-02T13:20:37.931" v="2427" actId="962"/>
          <ac:spMkLst>
            <pc:docMk/>
            <pc:sldMk cId="339145208" sldId="269"/>
            <ac:spMk id="123" creationId="{879A92E2-9555-9347-8B2F-EF04983CFFFE}"/>
          </ac:spMkLst>
        </pc:spChg>
        <pc:spChg chg="mod">
          <ac:chgData name="de-Jesus-Oliveira Victor-Adriel" userId="a708fc36-3c1b-42ab-b5e9-2e1fa3c6605e" providerId="ADAL" clId="{C2F7B4B9-CCB8-425C-8BDF-96C16D0BE5E4}" dt="2023-06-02T13:20:37.931" v="2427" actId="962"/>
          <ac:spMkLst>
            <pc:docMk/>
            <pc:sldMk cId="339145208" sldId="269"/>
            <ac:spMk id="124" creationId="{9D837943-F1EC-1EFB-B8BA-4C360DEE6D52}"/>
          </ac:spMkLst>
        </pc:spChg>
        <pc:picChg chg="mod">
          <ac:chgData name="de-Jesus-Oliveira Victor-Adriel" userId="a708fc36-3c1b-42ab-b5e9-2e1fa3c6605e" providerId="ADAL" clId="{C2F7B4B9-CCB8-425C-8BDF-96C16D0BE5E4}" dt="2023-06-02T13:20:37.931" v="2427" actId="962"/>
          <ac:picMkLst>
            <pc:docMk/>
            <pc:sldMk cId="339145208" sldId="269"/>
            <ac:picMk id="2" creationId="{04F3E39D-9282-FFFE-1396-174E1763BFDE}"/>
          </ac:picMkLst>
        </pc:picChg>
        <pc:picChg chg="mod">
          <ac:chgData name="de-Jesus-Oliveira Victor-Adriel" userId="a708fc36-3c1b-42ab-b5e9-2e1fa3c6605e" providerId="ADAL" clId="{C2F7B4B9-CCB8-425C-8BDF-96C16D0BE5E4}" dt="2023-06-02T13:20:37.931" v="2427" actId="962"/>
          <ac:picMkLst>
            <pc:docMk/>
            <pc:sldMk cId="339145208" sldId="269"/>
            <ac:picMk id="71" creationId="{20A89458-9537-C176-01C3-FA9B3F7E0575}"/>
          </ac:picMkLst>
        </pc:picChg>
        <pc:picChg chg="mod">
          <ac:chgData name="de-Jesus-Oliveira Victor-Adriel" userId="a708fc36-3c1b-42ab-b5e9-2e1fa3c6605e" providerId="ADAL" clId="{C2F7B4B9-CCB8-425C-8BDF-96C16D0BE5E4}" dt="2023-06-02T13:20:37.931" v="2427" actId="962"/>
          <ac:picMkLst>
            <pc:docMk/>
            <pc:sldMk cId="339145208" sldId="269"/>
            <ac:picMk id="75" creationId="{87962C1E-6ACF-C5C4-7F6D-11C05799AD15}"/>
          </ac:picMkLst>
        </pc:picChg>
        <pc:picChg chg="mod">
          <ac:chgData name="de-Jesus-Oliveira Victor-Adriel" userId="a708fc36-3c1b-42ab-b5e9-2e1fa3c6605e" providerId="ADAL" clId="{C2F7B4B9-CCB8-425C-8BDF-96C16D0BE5E4}" dt="2023-06-02T13:20:37.931" v="2427" actId="962"/>
          <ac:picMkLst>
            <pc:docMk/>
            <pc:sldMk cId="339145208" sldId="269"/>
            <ac:picMk id="84" creationId="{8A7FA522-49CA-44D8-A3B7-1D9F6FFA5B9A}"/>
          </ac:picMkLst>
        </pc:picChg>
        <pc:picChg chg="mod">
          <ac:chgData name="de-Jesus-Oliveira Victor-Adriel" userId="a708fc36-3c1b-42ab-b5e9-2e1fa3c6605e" providerId="ADAL" clId="{C2F7B4B9-CCB8-425C-8BDF-96C16D0BE5E4}" dt="2023-06-02T13:20:37.931" v="2427" actId="962"/>
          <ac:picMkLst>
            <pc:docMk/>
            <pc:sldMk cId="339145208" sldId="269"/>
            <ac:picMk id="86" creationId="{C3993C27-AE14-0A04-658C-EC2D5FC8CAD0}"/>
          </ac:picMkLst>
        </pc:picChg>
        <pc:picChg chg="mod">
          <ac:chgData name="de-Jesus-Oliveira Victor-Adriel" userId="a708fc36-3c1b-42ab-b5e9-2e1fa3c6605e" providerId="ADAL" clId="{C2F7B4B9-CCB8-425C-8BDF-96C16D0BE5E4}" dt="2023-06-02T13:20:37.931" v="2427" actId="962"/>
          <ac:picMkLst>
            <pc:docMk/>
            <pc:sldMk cId="339145208" sldId="269"/>
            <ac:picMk id="92" creationId="{FC151FC8-2EC0-AD70-F7E4-29DEA42EE22C}"/>
          </ac:picMkLst>
        </pc:picChg>
        <pc:picChg chg="mod">
          <ac:chgData name="de-Jesus-Oliveira Victor-Adriel" userId="a708fc36-3c1b-42ab-b5e9-2e1fa3c6605e" providerId="ADAL" clId="{C2F7B4B9-CCB8-425C-8BDF-96C16D0BE5E4}" dt="2023-06-02T13:20:37.931" v="2427" actId="962"/>
          <ac:picMkLst>
            <pc:docMk/>
            <pc:sldMk cId="339145208" sldId="269"/>
            <ac:picMk id="93" creationId="{B995237D-F9E0-E944-70F1-58E75AC79F89}"/>
          </ac:picMkLst>
        </pc:picChg>
        <pc:picChg chg="mod">
          <ac:chgData name="de-Jesus-Oliveira Victor-Adriel" userId="a708fc36-3c1b-42ab-b5e9-2e1fa3c6605e" providerId="ADAL" clId="{C2F7B4B9-CCB8-425C-8BDF-96C16D0BE5E4}" dt="2023-06-02T13:20:37.931" v="2427" actId="962"/>
          <ac:picMkLst>
            <pc:docMk/>
            <pc:sldMk cId="339145208" sldId="269"/>
            <ac:picMk id="103" creationId="{B6E123ED-97A7-8DA8-49C5-DA2F48B8CC25}"/>
          </ac:picMkLst>
        </pc:picChg>
        <pc:picChg chg="mod">
          <ac:chgData name="de-Jesus-Oliveira Victor-Adriel" userId="a708fc36-3c1b-42ab-b5e9-2e1fa3c6605e" providerId="ADAL" clId="{C2F7B4B9-CCB8-425C-8BDF-96C16D0BE5E4}" dt="2023-06-02T13:20:37.931" v="2427" actId="962"/>
          <ac:picMkLst>
            <pc:docMk/>
            <pc:sldMk cId="339145208" sldId="269"/>
            <ac:picMk id="104" creationId="{23EB438C-AD66-F8EB-2FFA-AD312ABCFD5A}"/>
          </ac:picMkLst>
        </pc:picChg>
        <pc:picChg chg="mod">
          <ac:chgData name="de-Jesus-Oliveira Victor-Adriel" userId="a708fc36-3c1b-42ab-b5e9-2e1fa3c6605e" providerId="ADAL" clId="{C2F7B4B9-CCB8-425C-8BDF-96C16D0BE5E4}" dt="2023-06-02T13:20:37.931" v="2427" actId="962"/>
          <ac:picMkLst>
            <pc:docMk/>
            <pc:sldMk cId="339145208" sldId="269"/>
            <ac:picMk id="107" creationId="{8A224E7D-A94A-4907-0BD7-6ADBE50F15DA}"/>
          </ac:picMkLst>
        </pc:picChg>
        <pc:picChg chg="mod">
          <ac:chgData name="de-Jesus-Oliveira Victor-Adriel" userId="a708fc36-3c1b-42ab-b5e9-2e1fa3c6605e" providerId="ADAL" clId="{C2F7B4B9-CCB8-425C-8BDF-96C16D0BE5E4}" dt="2023-06-02T13:20:37.931" v="2427" actId="962"/>
          <ac:picMkLst>
            <pc:docMk/>
            <pc:sldMk cId="339145208" sldId="269"/>
            <ac:picMk id="109" creationId="{E3A16EB0-84CF-2082-74D8-1EDBBB902D8F}"/>
          </ac:picMkLst>
        </pc:picChg>
        <pc:picChg chg="mod">
          <ac:chgData name="de-Jesus-Oliveira Victor-Adriel" userId="a708fc36-3c1b-42ab-b5e9-2e1fa3c6605e" providerId="ADAL" clId="{C2F7B4B9-CCB8-425C-8BDF-96C16D0BE5E4}" dt="2023-06-02T13:20:37.931" v="2427" actId="962"/>
          <ac:picMkLst>
            <pc:docMk/>
            <pc:sldMk cId="339145208" sldId="269"/>
            <ac:picMk id="111" creationId="{99185CB4-EC30-2EC2-4924-316F4DEC406A}"/>
          </ac:picMkLst>
        </pc:picChg>
        <pc:picChg chg="mod">
          <ac:chgData name="de-Jesus-Oliveira Victor-Adriel" userId="a708fc36-3c1b-42ab-b5e9-2e1fa3c6605e" providerId="ADAL" clId="{C2F7B4B9-CCB8-425C-8BDF-96C16D0BE5E4}" dt="2023-06-02T13:20:37.931" v="2427" actId="962"/>
          <ac:picMkLst>
            <pc:docMk/>
            <pc:sldMk cId="339145208" sldId="269"/>
            <ac:picMk id="114" creationId="{16E3A147-3351-AE51-24D0-04698D9A796C}"/>
          </ac:picMkLst>
        </pc:picChg>
        <pc:picChg chg="mod">
          <ac:chgData name="de-Jesus-Oliveira Victor-Adriel" userId="a708fc36-3c1b-42ab-b5e9-2e1fa3c6605e" providerId="ADAL" clId="{C2F7B4B9-CCB8-425C-8BDF-96C16D0BE5E4}" dt="2023-06-02T13:20:37.931" v="2427" actId="962"/>
          <ac:picMkLst>
            <pc:docMk/>
            <pc:sldMk cId="339145208" sldId="269"/>
            <ac:picMk id="115" creationId="{B669824D-38D1-0F01-B310-77C94C1A0387}"/>
          </ac:picMkLst>
        </pc:picChg>
        <pc:picChg chg="mod">
          <ac:chgData name="de-Jesus-Oliveira Victor-Adriel" userId="a708fc36-3c1b-42ab-b5e9-2e1fa3c6605e" providerId="ADAL" clId="{C2F7B4B9-CCB8-425C-8BDF-96C16D0BE5E4}" dt="2023-06-02T13:20:37.931" v="2427" actId="962"/>
          <ac:picMkLst>
            <pc:docMk/>
            <pc:sldMk cId="339145208" sldId="269"/>
            <ac:picMk id="116" creationId="{DD5F409C-3FC7-7588-367F-768E385E76D8}"/>
          </ac:picMkLst>
        </pc:picChg>
        <pc:picChg chg="mod">
          <ac:chgData name="de-Jesus-Oliveira Victor-Adriel" userId="a708fc36-3c1b-42ab-b5e9-2e1fa3c6605e" providerId="ADAL" clId="{C2F7B4B9-CCB8-425C-8BDF-96C16D0BE5E4}" dt="2023-06-02T13:20:37.931" v="2427" actId="962"/>
          <ac:picMkLst>
            <pc:docMk/>
            <pc:sldMk cId="339145208" sldId="269"/>
            <ac:picMk id="117" creationId="{91B6A0E2-DABC-8755-CD76-2B38D71ED1AC}"/>
          </ac:picMkLst>
        </pc:picChg>
        <pc:picChg chg="mod">
          <ac:chgData name="de-Jesus-Oliveira Victor-Adriel" userId="a708fc36-3c1b-42ab-b5e9-2e1fa3c6605e" providerId="ADAL" clId="{C2F7B4B9-CCB8-425C-8BDF-96C16D0BE5E4}" dt="2023-06-02T13:20:37.931" v="2427" actId="962"/>
          <ac:picMkLst>
            <pc:docMk/>
            <pc:sldMk cId="339145208" sldId="269"/>
            <ac:picMk id="125" creationId="{F734F249-D05A-F6C7-598B-A062C68DDDE3}"/>
          </ac:picMkLst>
        </pc:picChg>
      </pc:sldChg>
      <pc:sldChg chg="modSp add mod setBg">
        <pc:chgData name="de-Jesus-Oliveira Victor-Adriel" userId="a708fc36-3c1b-42ab-b5e9-2e1fa3c6605e" providerId="ADAL" clId="{C2F7B4B9-CCB8-425C-8BDF-96C16D0BE5E4}" dt="2023-06-02T13:25:42.012" v="2510" actId="33553"/>
        <pc:sldMkLst>
          <pc:docMk/>
          <pc:sldMk cId="112920116" sldId="270"/>
        </pc:sldMkLst>
        <pc:spChg chg="mod">
          <ac:chgData name="de-Jesus-Oliveira Victor-Adriel" userId="a708fc36-3c1b-42ab-b5e9-2e1fa3c6605e" providerId="ADAL" clId="{C2F7B4B9-CCB8-425C-8BDF-96C16D0BE5E4}" dt="2023-06-02T13:25:42.012" v="2510" actId="33553"/>
          <ac:spMkLst>
            <pc:docMk/>
            <pc:sldMk cId="112920116" sldId="270"/>
            <ac:spMk id="4" creationId="{82B15DD6-0713-4687-9E23-12B35F8AE7CE}"/>
          </ac:spMkLst>
        </pc:spChg>
      </pc:sldChg>
      <pc:sldChg chg="del">
        <pc:chgData name="de-Jesus-Oliveira Victor-Adriel" userId="a708fc36-3c1b-42ab-b5e9-2e1fa3c6605e" providerId="ADAL" clId="{C2F7B4B9-CCB8-425C-8BDF-96C16D0BE5E4}" dt="2023-05-28T13:57:42.877" v="5" actId="47"/>
        <pc:sldMkLst>
          <pc:docMk/>
          <pc:sldMk cId="870581511" sldId="270"/>
        </pc:sldMkLst>
      </pc:sldChg>
      <pc:sldChg chg="del">
        <pc:chgData name="de-Jesus-Oliveira Victor-Adriel" userId="a708fc36-3c1b-42ab-b5e9-2e1fa3c6605e" providerId="ADAL" clId="{C2F7B4B9-CCB8-425C-8BDF-96C16D0BE5E4}" dt="2023-05-28T13:56:36.771" v="1" actId="47"/>
        <pc:sldMkLst>
          <pc:docMk/>
          <pc:sldMk cId="2438743429" sldId="271"/>
        </pc:sldMkLst>
      </pc:sldChg>
      <pc:sldChg chg="del">
        <pc:chgData name="de-Jesus-Oliveira Victor-Adriel" userId="a708fc36-3c1b-42ab-b5e9-2e1fa3c6605e" providerId="ADAL" clId="{C2F7B4B9-CCB8-425C-8BDF-96C16D0BE5E4}" dt="2023-05-28T13:57:38.419" v="3" actId="47"/>
        <pc:sldMkLst>
          <pc:docMk/>
          <pc:sldMk cId="2632608815" sldId="281"/>
        </pc:sldMkLst>
      </pc:sldChg>
      <pc:sldChg chg="del">
        <pc:chgData name="de-Jesus-Oliveira Victor-Adriel" userId="a708fc36-3c1b-42ab-b5e9-2e1fa3c6605e" providerId="ADAL" clId="{C2F7B4B9-CCB8-425C-8BDF-96C16D0BE5E4}" dt="2023-05-28T13:57:41.368" v="4" actId="47"/>
        <pc:sldMkLst>
          <pc:docMk/>
          <pc:sldMk cId="3240356758" sldId="282"/>
        </pc:sldMkLst>
      </pc:sldChg>
      <pc:sldChg chg="del">
        <pc:chgData name="de-Jesus-Oliveira Victor-Adriel" userId="a708fc36-3c1b-42ab-b5e9-2e1fa3c6605e" providerId="ADAL" clId="{C2F7B4B9-CCB8-425C-8BDF-96C16D0BE5E4}" dt="2023-05-28T13:56:34.549" v="0" actId="47"/>
        <pc:sldMkLst>
          <pc:docMk/>
          <pc:sldMk cId="1065740305" sldId="283"/>
        </pc:sldMkLst>
      </pc:sldChg>
      <pc:sldChg chg="del">
        <pc:chgData name="de-Jesus-Oliveira Victor-Adriel" userId="a708fc36-3c1b-42ab-b5e9-2e1fa3c6605e" providerId="ADAL" clId="{C2F7B4B9-CCB8-425C-8BDF-96C16D0BE5E4}" dt="2023-05-28T13:56:46.177" v="2" actId="47"/>
        <pc:sldMkLst>
          <pc:docMk/>
          <pc:sldMk cId="1004475690" sldId="284"/>
        </pc:sldMkLst>
      </pc:sldChg>
    </pc:docChg>
  </pc:docChgLst>
  <pc:docChgLst>
    <pc:chgData name="de-Jesus-Oliveira Victor-Adriel" userId="a708fc36-3c1b-42ab-b5e9-2e1fa3c6605e" providerId="ADAL" clId="{4A96500E-3C0D-4462-A51E-64B5C9C36CDE}"/>
    <pc:docChg chg="modSld">
      <pc:chgData name="de-Jesus-Oliveira Victor-Adriel" userId="a708fc36-3c1b-42ab-b5e9-2e1fa3c6605e" providerId="ADAL" clId="{4A96500E-3C0D-4462-A51E-64B5C9C36CDE}" dt="2024-05-09T11:42:28.595" v="174" actId="729"/>
      <pc:docMkLst>
        <pc:docMk/>
      </pc:docMkLst>
      <pc:sldChg chg="modSp mod">
        <pc:chgData name="de-Jesus-Oliveira Victor-Adriel" userId="a708fc36-3c1b-42ab-b5e9-2e1fa3c6605e" providerId="ADAL" clId="{4A96500E-3C0D-4462-A51E-64B5C9C36CDE}" dt="2024-05-06T11:29:46.539" v="10" actId="1035"/>
        <pc:sldMkLst>
          <pc:docMk/>
          <pc:sldMk cId="1310685907" sldId="259"/>
        </pc:sldMkLst>
        <pc:spChg chg="mod">
          <ac:chgData name="de-Jesus-Oliveira Victor-Adriel" userId="a708fc36-3c1b-42ab-b5e9-2e1fa3c6605e" providerId="ADAL" clId="{4A96500E-3C0D-4462-A51E-64B5C9C36CDE}" dt="2024-05-06T11:29:25.648" v="3" actId="20577"/>
          <ac:spMkLst>
            <pc:docMk/>
            <pc:sldMk cId="1310685907" sldId="259"/>
            <ac:spMk id="25" creationId="{5C885E3C-8085-4CDB-825C-5E65FC71774B}"/>
          </ac:spMkLst>
        </pc:spChg>
        <pc:spChg chg="mod">
          <ac:chgData name="de-Jesus-Oliveira Victor-Adriel" userId="a708fc36-3c1b-42ab-b5e9-2e1fa3c6605e" providerId="ADAL" clId="{4A96500E-3C0D-4462-A51E-64B5C9C36CDE}" dt="2024-05-06T11:29:46.539" v="10" actId="1035"/>
          <ac:spMkLst>
            <pc:docMk/>
            <pc:sldMk cId="1310685907" sldId="259"/>
            <ac:spMk id="33" creationId="{9F562B83-7200-4986-A521-5724F41075AC}"/>
          </ac:spMkLst>
        </pc:spChg>
      </pc:sldChg>
      <pc:sldChg chg="modSp mod">
        <pc:chgData name="de-Jesus-Oliveira Victor-Adriel" userId="a708fc36-3c1b-42ab-b5e9-2e1fa3c6605e" providerId="ADAL" clId="{4A96500E-3C0D-4462-A51E-64B5C9C36CDE}" dt="2024-05-06T11:34:13.424" v="73" actId="20577"/>
        <pc:sldMkLst>
          <pc:docMk/>
          <pc:sldMk cId="2321304525" sldId="260"/>
        </pc:sldMkLst>
        <pc:spChg chg="mod">
          <ac:chgData name="de-Jesus-Oliveira Victor-Adriel" userId="a708fc36-3c1b-42ab-b5e9-2e1fa3c6605e" providerId="ADAL" clId="{4A96500E-3C0D-4462-A51E-64B5C9C36CDE}" dt="2024-05-06T11:30:38.890" v="17" actId="6549"/>
          <ac:spMkLst>
            <pc:docMk/>
            <pc:sldMk cId="2321304525" sldId="260"/>
            <ac:spMk id="16" creationId="{B8DED1A4-D1B7-4DED-BCEA-DEE0CC84CB12}"/>
          </ac:spMkLst>
        </pc:spChg>
        <pc:spChg chg="mod">
          <ac:chgData name="de-Jesus-Oliveira Victor-Adriel" userId="a708fc36-3c1b-42ab-b5e9-2e1fa3c6605e" providerId="ADAL" clId="{4A96500E-3C0D-4462-A51E-64B5C9C36CDE}" dt="2024-05-06T11:33:57.950" v="69" actId="1038"/>
          <ac:spMkLst>
            <pc:docMk/>
            <pc:sldMk cId="2321304525" sldId="260"/>
            <ac:spMk id="17" creationId="{063AD1E5-7922-464F-8C44-8CFFF23AFFCF}"/>
          </ac:spMkLst>
        </pc:spChg>
        <pc:spChg chg="mod">
          <ac:chgData name="de-Jesus-Oliveira Victor-Adriel" userId="a708fc36-3c1b-42ab-b5e9-2e1fa3c6605e" providerId="ADAL" clId="{4A96500E-3C0D-4462-A51E-64B5C9C36CDE}" dt="2024-05-06T11:31:17.030" v="39" actId="1035"/>
          <ac:spMkLst>
            <pc:docMk/>
            <pc:sldMk cId="2321304525" sldId="260"/>
            <ac:spMk id="21" creationId="{CCB3EF80-F043-4629-ADB1-3F06A649518D}"/>
          </ac:spMkLst>
        </pc:spChg>
        <pc:spChg chg="mod">
          <ac:chgData name="de-Jesus-Oliveira Victor-Adriel" userId="a708fc36-3c1b-42ab-b5e9-2e1fa3c6605e" providerId="ADAL" clId="{4A96500E-3C0D-4462-A51E-64B5C9C36CDE}" dt="2024-05-06T11:34:13.424" v="73" actId="20577"/>
          <ac:spMkLst>
            <pc:docMk/>
            <pc:sldMk cId="2321304525" sldId="260"/>
            <ac:spMk id="30" creationId="{1CE94B6C-622B-4359-8E0D-6EA2E5A4A032}"/>
          </ac:spMkLst>
        </pc:spChg>
      </pc:sldChg>
      <pc:sldChg chg="addSp modSp mod">
        <pc:chgData name="de-Jesus-Oliveira Victor-Adriel" userId="a708fc36-3c1b-42ab-b5e9-2e1fa3c6605e" providerId="ADAL" clId="{4A96500E-3C0D-4462-A51E-64B5C9C36CDE}" dt="2024-05-06T11:38:40.301" v="113" actId="20577"/>
        <pc:sldMkLst>
          <pc:docMk/>
          <pc:sldMk cId="3895346216" sldId="261"/>
        </pc:sldMkLst>
        <pc:spChg chg="add mod ord">
          <ac:chgData name="de-Jesus-Oliveira Victor-Adriel" userId="a708fc36-3c1b-42ab-b5e9-2e1fa3c6605e" providerId="ADAL" clId="{4A96500E-3C0D-4462-A51E-64B5C9C36CDE}" dt="2024-05-06T11:36:48.600" v="106" actId="1076"/>
          <ac:spMkLst>
            <pc:docMk/>
            <pc:sldMk cId="3895346216" sldId="261"/>
            <ac:spMk id="18" creationId="{EA101C56-E594-EAB9-16EB-DFC8BD857F35}"/>
          </ac:spMkLst>
        </pc:spChg>
        <pc:spChg chg="add mod">
          <ac:chgData name="de-Jesus-Oliveira Victor-Adriel" userId="a708fc36-3c1b-42ab-b5e9-2e1fa3c6605e" providerId="ADAL" clId="{4A96500E-3C0D-4462-A51E-64B5C9C36CDE}" dt="2024-05-06T11:36:07.590" v="99" actId="207"/>
          <ac:spMkLst>
            <pc:docMk/>
            <pc:sldMk cId="3895346216" sldId="261"/>
            <ac:spMk id="19" creationId="{53F5E94F-800C-C636-5973-8855C9120F87}"/>
          </ac:spMkLst>
        </pc:spChg>
        <pc:spChg chg="mod">
          <ac:chgData name="de-Jesus-Oliveira Victor-Adriel" userId="a708fc36-3c1b-42ab-b5e9-2e1fa3c6605e" providerId="ADAL" clId="{4A96500E-3C0D-4462-A51E-64B5C9C36CDE}" dt="2024-05-06T11:38:40.301" v="113" actId="20577"/>
          <ac:spMkLst>
            <pc:docMk/>
            <pc:sldMk cId="3895346216" sldId="261"/>
            <ac:spMk id="35" creationId="{CD247822-905D-40FB-B56B-5043CB8FEE82}"/>
          </ac:spMkLst>
        </pc:spChg>
      </pc:sldChg>
      <pc:sldChg chg="addSp modSp mod">
        <pc:chgData name="de-Jesus-Oliveira Victor-Adriel" userId="a708fc36-3c1b-42ab-b5e9-2e1fa3c6605e" providerId="ADAL" clId="{4A96500E-3C0D-4462-A51E-64B5C9C36CDE}" dt="2024-05-06T11:45:31.130" v="173" actId="1076"/>
        <pc:sldMkLst>
          <pc:docMk/>
          <pc:sldMk cId="2379314157" sldId="262"/>
        </pc:sldMkLst>
        <pc:spChg chg="add mod ord">
          <ac:chgData name="de-Jesus-Oliveira Victor-Adriel" userId="a708fc36-3c1b-42ab-b5e9-2e1fa3c6605e" providerId="ADAL" clId="{4A96500E-3C0D-4462-A51E-64B5C9C36CDE}" dt="2024-05-06T11:44:09.678" v="151" actId="166"/>
          <ac:spMkLst>
            <pc:docMk/>
            <pc:sldMk cId="2379314157" sldId="262"/>
            <ac:spMk id="8" creationId="{5950BF9B-EA59-CCF2-08CC-AD37160DBBDF}"/>
          </ac:spMkLst>
        </pc:spChg>
        <pc:spChg chg="add mod">
          <ac:chgData name="de-Jesus-Oliveira Victor-Adriel" userId="a708fc36-3c1b-42ab-b5e9-2e1fa3c6605e" providerId="ADAL" clId="{4A96500E-3C0D-4462-A51E-64B5C9C36CDE}" dt="2024-05-06T11:44:04.535" v="149" actId="207"/>
          <ac:spMkLst>
            <pc:docMk/>
            <pc:sldMk cId="2379314157" sldId="262"/>
            <ac:spMk id="17" creationId="{0D033796-27A9-9C69-5DC1-1518F5514FC2}"/>
          </ac:spMkLst>
        </pc:spChg>
        <pc:spChg chg="mod">
          <ac:chgData name="de-Jesus-Oliveira Victor-Adriel" userId="a708fc36-3c1b-42ab-b5e9-2e1fa3c6605e" providerId="ADAL" clId="{4A96500E-3C0D-4462-A51E-64B5C9C36CDE}" dt="2024-05-06T11:40:00.175" v="115" actId="6549"/>
          <ac:spMkLst>
            <pc:docMk/>
            <pc:sldMk cId="2379314157" sldId="262"/>
            <ac:spMk id="29" creationId="{5766EFFC-A054-4112-A391-8532A573AD6E}"/>
          </ac:spMkLst>
        </pc:spChg>
        <pc:spChg chg="mod">
          <ac:chgData name="de-Jesus-Oliveira Victor-Adriel" userId="a708fc36-3c1b-42ab-b5e9-2e1fa3c6605e" providerId="ADAL" clId="{4A96500E-3C0D-4462-A51E-64B5C9C36CDE}" dt="2024-05-06T11:40:02.900" v="117" actId="20577"/>
          <ac:spMkLst>
            <pc:docMk/>
            <pc:sldMk cId="2379314157" sldId="262"/>
            <ac:spMk id="31" creationId="{312F8BC2-5450-4C33-8D69-AC5DA23DEC83}"/>
          </ac:spMkLst>
        </pc:spChg>
        <pc:spChg chg="mod">
          <ac:chgData name="de-Jesus-Oliveira Victor-Adriel" userId="a708fc36-3c1b-42ab-b5e9-2e1fa3c6605e" providerId="ADAL" clId="{4A96500E-3C0D-4462-A51E-64B5C9C36CDE}" dt="2024-05-06T11:40:05.498" v="119" actId="20577"/>
          <ac:spMkLst>
            <pc:docMk/>
            <pc:sldMk cId="2379314157" sldId="262"/>
            <ac:spMk id="32" creationId="{BDCC9F9F-C68F-4626-BA84-8EF41A13546B}"/>
          </ac:spMkLst>
        </pc:spChg>
        <pc:spChg chg="add mod ord">
          <ac:chgData name="de-Jesus-Oliveira Victor-Adriel" userId="a708fc36-3c1b-42ab-b5e9-2e1fa3c6605e" providerId="ADAL" clId="{4A96500E-3C0D-4462-A51E-64B5C9C36CDE}" dt="2024-05-06T11:45:31.130" v="173" actId="1076"/>
          <ac:spMkLst>
            <pc:docMk/>
            <pc:sldMk cId="2379314157" sldId="262"/>
            <ac:spMk id="71" creationId="{DF587798-CD10-16C1-FD9C-24C27286C448}"/>
          </ac:spMkLst>
        </pc:spChg>
        <pc:spChg chg="add mod ord">
          <ac:chgData name="de-Jesus-Oliveira Victor-Adriel" userId="a708fc36-3c1b-42ab-b5e9-2e1fa3c6605e" providerId="ADAL" clId="{4A96500E-3C0D-4462-A51E-64B5C9C36CDE}" dt="2024-05-06T11:44:46.300" v="161" actId="1076"/>
          <ac:spMkLst>
            <pc:docMk/>
            <pc:sldMk cId="2379314157" sldId="262"/>
            <ac:spMk id="75" creationId="{226EE658-4328-7A18-2461-C2AC0965D017}"/>
          </ac:spMkLst>
        </pc:spChg>
        <pc:spChg chg="add mod">
          <ac:chgData name="de-Jesus-Oliveira Victor-Adriel" userId="a708fc36-3c1b-42ab-b5e9-2e1fa3c6605e" providerId="ADAL" clId="{4A96500E-3C0D-4462-A51E-64B5C9C36CDE}" dt="2024-05-06T11:44:37.166" v="158" actId="207"/>
          <ac:spMkLst>
            <pc:docMk/>
            <pc:sldMk cId="2379314157" sldId="262"/>
            <ac:spMk id="86" creationId="{30209B61-BE9F-F6BE-25F0-CB55583093A4}"/>
          </ac:spMkLst>
        </pc:spChg>
        <pc:spChg chg="add mod">
          <ac:chgData name="de-Jesus-Oliveira Victor-Adriel" userId="a708fc36-3c1b-42ab-b5e9-2e1fa3c6605e" providerId="ADAL" clId="{4A96500E-3C0D-4462-A51E-64B5C9C36CDE}" dt="2024-05-06T11:44:58.637" v="164" actId="207"/>
          <ac:spMkLst>
            <pc:docMk/>
            <pc:sldMk cId="2379314157" sldId="262"/>
            <ac:spMk id="91" creationId="{BADA246F-6A6F-F002-8E1B-1CAA594A5280}"/>
          </ac:spMkLst>
        </pc:spChg>
        <pc:spChg chg="add mod">
          <ac:chgData name="de-Jesus-Oliveira Victor-Adriel" userId="a708fc36-3c1b-42ab-b5e9-2e1fa3c6605e" providerId="ADAL" clId="{4A96500E-3C0D-4462-A51E-64B5C9C36CDE}" dt="2024-05-06T11:45:06.061" v="167" actId="1076"/>
          <ac:spMkLst>
            <pc:docMk/>
            <pc:sldMk cId="2379314157" sldId="262"/>
            <ac:spMk id="92" creationId="{C5CE54DD-AFCC-7D69-296B-1BBAC7B64032}"/>
          </ac:spMkLst>
        </pc:spChg>
        <pc:spChg chg="add mod">
          <ac:chgData name="de-Jesus-Oliveira Victor-Adriel" userId="a708fc36-3c1b-42ab-b5e9-2e1fa3c6605e" providerId="ADAL" clId="{4A96500E-3C0D-4462-A51E-64B5C9C36CDE}" dt="2024-05-06T11:45:19.480" v="170" actId="207"/>
          <ac:spMkLst>
            <pc:docMk/>
            <pc:sldMk cId="2379314157" sldId="262"/>
            <ac:spMk id="93" creationId="{81253BB8-4CB3-96CD-A671-F2B14DDA5CD0}"/>
          </ac:spMkLst>
        </pc:spChg>
      </pc:sldChg>
      <pc:sldChg chg="modSp mod modShow">
        <pc:chgData name="de-Jesus-Oliveira Victor-Adriel" userId="a708fc36-3c1b-42ab-b5e9-2e1fa3c6605e" providerId="ADAL" clId="{4A96500E-3C0D-4462-A51E-64B5C9C36CDE}" dt="2024-05-09T11:42:28.595" v="174" actId="729"/>
        <pc:sldMkLst>
          <pc:docMk/>
          <pc:sldMk cId="339145208" sldId="269"/>
        </pc:sldMkLst>
        <pc:spChg chg="mod">
          <ac:chgData name="de-Jesus-Oliveira Victor-Adriel" userId="a708fc36-3c1b-42ab-b5e9-2e1fa3c6605e" providerId="ADAL" clId="{4A96500E-3C0D-4462-A51E-64B5C9C36CDE}" dt="2024-05-06T11:40:46.112" v="121" actId="20577"/>
          <ac:spMkLst>
            <pc:docMk/>
            <pc:sldMk cId="339145208" sldId="269"/>
            <ac:spMk id="12" creationId="{25F31733-B6C2-A677-D797-F194419C2693}"/>
          </ac:spMkLst>
        </pc:spChg>
      </pc:sldChg>
    </pc:docChg>
  </pc:docChgLst>
  <pc:docChgLst>
    <pc:chgData name="de-Jesus-Oliveira Victor-Adriel" userId="a708fc36-3c1b-42ab-b5e9-2e1fa3c6605e" providerId="ADAL" clId="{2FBD948B-3BF4-4E26-AF65-19C46C626981}"/>
    <pc:docChg chg="undo custSel modSld">
      <pc:chgData name="de-Jesus-Oliveira Victor-Adriel" userId="a708fc36-3c1b-42ab-b5e9-2e1fa3c6605e" providerId="ADAL" clId="{2FBD948B-3BF4-4E26-AF65-19C46C626981}" dt="2024-04-04T17:46:28.591" v="585" actId="790"/>
      <pc:docMkLst>
        <pc:docMk/>
      </pc:docMkLst>
      <pc:sldChg chg="modSp mod">
        <pc:chgData name="de-Jesus-Oliveira Victor-Adriel" userId="a708fc36-3c1b-42ab-b5e9-2e1fa3c6605e" providerId="ADAL" clId="{2FBD948B-3BF4-4E26-AF65-19C46C626981}" dt="2024-04-04T17:46:28.591" v="585" actId="790"/>
        <pc:sldMkLst>
          <pc:docMk/>
          <pc:sldMk cId="1310685907" sldId="259"/>
        </pc:sldMkLst>
        <pc:spChg chg="mod">
          <ac:chgData name="de-Jesus-Oliveira Victor-Adriel" userId="a708fc36-3c1b-42ab-b5e9-2e1fa3c6605e" providerId="ADAL" clId="{2FBD948B-3BF4-4E26-AF65-19C46C626981}" dt="2024-04-04T16:57:03.726" v="79" actId="20577"/>
          <ac:spMkLst>
            <pc:docMk/>
            <pc:sldMk cId="1310685907" sldId="259"/>
            <ac:spMk id="25" creationId="{5C885E3C-8085-4CDB-825C-5E65FC71774B}"/>
          </ac:spMkLst>
        </pc:spChg>
        <pc:spChg chg="mod">
          <ac:chgData name="de-Jesus-Oliveira Victor-Adriel" userId="a708fc36-3c1b-42ab-b5e9-2e1fa3c6605e" providerId="ADAL" clId="{2FBD948B-3BF4-4E26-AF65-19C46C626981}" dt="2024-04-04T16:57:54.687" v="83" actId="20577"/>
          <ac:spMkLst>
            <pc:docMk/>
            <pc:sldMk cId="1310685907" sldId="259"/>
            <ac:spMk id="29" creationId="{FD535BCD-3CF7-4F76-ADE4-FB69248A04D6}"/>
          </ac:spMkLst>
        </pc:spChg>
        <pc:spChg chg="mod">
          <ac:chgData name="de-Jesus-Oliveira Victor-Adriel" userId="a708fc36-3c1b-42ab-b5e9-2e1fa3c6605e" providerId="ADAL" clId="{2FBD948B-3BF4-4E26-AF65-19C46C626981}" dt="2024-04-04T17:00:56.686" v="88" actId="14100"/>
          <ac:spMkLst>
            <pc:docMk/>
            <pc:sldMk cId="1310685907" sldId="259"/>
            <ac:spMk id="30" creationId="{6EF1BE89-8274-41B4-9325-6208789C84BA}"/>
          </ac:spMkLst>
        </pc:spChg>
        <pc:spChg chg="mod">
          <ac:chgData name="de-Jesus-Oliveira Victor-Adriel" userId="a708fc36-3c1b-42ab-b5e9-2e1fa3c6605e" providerId="ADAL" clId="{2FBD948B-3BF4-4E26-AF65-19C46C626981}" dt="2024-04-04T17:02:03.262" v="97" actId="20577"/>
          <ac:spMkLst>
            <pc:docMk/>
            <pc:sldMk cId="1310685907" sldId="259"/>
            <ac:spMk id="32" creationId="{5C958BC1-8337-4871-8F17-BBA99AB6E256}"/>
          </ac:spMkLst>
        </pc:spChg>
        <pc:spChg chg="mod">
          <ac:chgData name="de-Jesus-Oliveira Victor-Adriel" userId="a708fc36-3c1b-42ab-b5e9-2e1fa3c6605e" providerId="ADAL" clId="{2FBD948B-3BF4-4E26-AF65-19C46C626981}" dt="2024-04-04T17:04:14.228" v="131" actId="6549"/>
          <ac:spMkLst>
            <pc:docMk/>
            <pc:sldMk cId="1310685907" sldId="259"/>
            <ac:spMk id="33" creationId="{9F562B83-7200-4986-A521-5724F41075AC}"/>
          </ac:spMkLst>
        </pc:spChg>
        <pc:spChg chg="mod">
          <ac:chgData name="de-Jesus-Oliveira Victor-Adriel" userId="a708fc36-3c1b-42ab-b5e9-2e1fa3c6605e" providerId="ADAL" clId="{2FBD948B-3BF4-4E26-AF65-19C46C626981}" dt="2024-04-04T17:04:08.011" v="130" actId="6549"/>
          <ac:spMkLst>
            <pc:docMk/>
            <pc:sldMk cId="1310685907" sldId="259"/>
            <ac:spMk id="34" creationId="{9B723E9D-89AE-48B7-B489-6BC07430729F}"/>
          </ac:spMkLst>
        </pc:spChg>
        <pc:spChg chg="mod">
          <ac:chgData name="de-Jesus-Oliveira Victor-Adriel" userId="a708fc36-3c1b-42ab-b5e9-2e1fa3c6605e" providerId="ADAL" clId="{2FBD948B-3BF4-4E26-AF65-19C46C626981}" dt="2024-04-04T17:04:26.212" v="132"/>
          <ac:spMkLst>
            <pc:docMk/>
            <pc:sldMk cId="1310685907" sldId="259"/>
            <ac:spMk id="35" creationId="{ABF85928-FBFA-4364-800A-EC665780A970}"/>
          </ac:spMkLst>
        </pc:spChg>
        <pc:spChg chg="mod">
          <ac:chgData name="de-Jesus-Oliveira Victor-Adriel" userId="a708fc36-3c1b-42ab-b5e9-2e1fa3c6605e" providerId="ADAL" clId="{2FBD948B-3BF4-4E26-AF65-19C46C626981}" dt="2024-04-04T17:46:28.591" v="585" actId="790"/>
          <ac:spMkLst>
            <pc:docMk/>
            <pc:sldMk cId="1310685907" sldId="259"/>
            <ac:spMk id="36" creationId="{82BC4AA0-9032-473E-A681-44E5A917C63B}"/>
          </ac:spMkLst>
        </pc:spChg>
        <pc:spChg chg="mod">
          <ac:chgData name="de-Jesus-Oliveira Victor-Adriel" userId="a708fc36-3c1b-42ab-b5e9-2e1fa3c6605e" providerId="ADAL" clId="{2FBD948B-3BF4-4E26-AF65-19C46C626981}" dt="2024-04-04T17:02:26.253" v="106" actId="1037"/>
          <ac:spMkLst>
            <pc:docMk/>
            <pc:sldMk cId="1310685907" sldId="259"/>
            <ac:spMk id="44" creationId="{6974D561-8548-4C46-98A0-42EA1DCD7898}"/>
          </ac:spMkLst>
        </pc:spChg>
        <pc:spChg chg="mod">
          <ac:chgData name="de-Jesus-Oliveira Victor-Adriel" userId="a708fc36-3c1b-42ab-b5e9-2e1fa3c6605e" providerId="ADAL" clId="{2FBD948B-3BF4-4E26-AF65-19C46C626981}" dt="2024-04-04T17:03:37.236" v="126" actId="1035"/>
          <ac:spMkLst>
            <pc:docMk/>
            <pc:sldMk cId="1310685907" sldId="259"/>
            <ac:spMk id="45" creationId="{D014CC71-27EF-4927-9D32-ED8ABEA9F0DB}"/>
          </ac:spMkLst>
        </pc:spChg>
      </pc:sldChg>
      <pc:sldChg chg="modSp mod">
        <pc:chgData name="de-Jesus-Oliveira Victor-Adriel" userId="a708fc36-3c1b-42ab-b5e9-2e1fa3c6605e" providerId="ADAL" clId="{2FBD948B-3BF4-4E26-AF65-19C46C626981}" dt="2024-04-04T17:11:45.894" v="282" actId="6549"/>
        <pc:sldMkLst>
          <pc:docMk/>
          <pc:sldMk cId="2321304525" sldId="260"/>
        </pc:sldMkLst>
        <pc:spChg chg="mod">
          <ac:chgData name="de-Jesus-Oliveira Victor-Adriel" userId="a708fc36-3c1b-42ab-b5e9-2e1fa3c6605e" providerId="ADAL" clId="{2FBD948B-3BF4-4E26-AF65-19C46C626981}" dt="2024-04-04T17:08:12.238" v="224" actId="1038"/>
          <ac:spMkLst>
            <pc:docMk/>
            <pc:sldMk cId="2321304525" sldId="260"/>
            <ac:spMk id="12" creationId="{453A2429-8E64-B399-3CFF-1A60508BAD9C}"/>
          </ac:spMkLst>
        </pc:spChg>
        <pc:spChg chg="mod">
          <ac:chgData name="de-Jesus-Oliveira Victor-Adriel" userId="a708fc36-3c1b-42ab-b5e9-2e1fa3c6605e" providerId="ADAL" clId="{2FBD948B-3BF4-4E26-AF65-19C46C626981}" dt="2024-04-04T17:07:18.068" v="197"/>
          <ac:spMkLst>
            <pc:docMk/>
            <pc:sldMk cId="2321304525" sldId="260"/>
            <ac:spMk id="16" creationId="{B8DED1A4-D1B7-4DED-BCEA-DEE0CC84CB12}"/>
          </ac:spMkLst>
        </pc:spChg>
        <pc:spChg chg="mod">
          <ac:chgData name="de-Jesus-Oliveira Victor-Adriel" userId="a708fc36-3c1b-42ab-b5e9-2e1fa3c6605e" providerId="ADAL" clId="{2FBD948B-3BF4-4E26-AF65-19C46C626981}" dt="2024-04-04T17:09:08.556" v="243" actId="20577"/>
          <ac:spMkLst>
            <pc:docMk/>
            <pc:sldMk cId="2321304525" sldId="260"/>
            <ac:spMk id="17" creationId="{063AD1E5-7922-464F-8C44-8CFFF23AFFCF}"/>
          </ac:spMkLst>
        </pc:spChg>
        <pc:spChg chg="mod">
          <ac:chgData name="de-Jesus-Oliveira Victor-Adriel" userId="a708fc36-3c1b-42ab-b5e9-2e1fa3c6605e" providerId="ADAL" clId="{2FBD948B-3BF4-4E26-AF65-19C46C626981}" dt="2024-04-04T17:08:40.458" v="233" actId="1035"/>
          <ac:spMkLst>
            <pc:docMk/>
            <pc:sldMk cId="2321304525" sldId="260"/>
            <ac:spMk id="18" creationId="{1FFB374C-9CDA-4124-AB09-F4C06E5DE219}"/>
          </ac:spMkLst>
        </pc:spChg>
        <pc:spChg chg="mod">
          <ac:chgData name="de-Jesus-Oliveira Victor-Adriel" userId="a708fc36-3c1b-42ab-b5e9-2e1fa3c6605e" providerId="ADAL" clId="{2FBD948B-3BF4-4E26-AF65-19C46C626981}" dt="2024-04-04T17:07:44.320" v="211" actId="1036"/>
          <ac:spMkLst>
            <pc:docMk/>
            <pc:sldMk cId="2321304525" sldId="260"/>
            <ac:spMk id="21" creationId="{CCB3EF80-F043-4629-ADB1-3F06A649518D}"/>
          </ac:spMkLst>
        </pc:spChg>
        <pc:spChg chg="mod">
          <ac:chgData name="de-Jesus-Oliveira Victor-Adriel" userId="a708fc36-3c1b-42ab-b5e9-2e1fa3c6605e" providerId="ADAL" clId="{2FBD948B-3BF4-4E26-AF65-19C46C626981}" dt="2024-04-04T17:09:30.493" v="244"/>
          <ac:spMkLst>
            <pc:docMk/>
            <pc:sldMk cId="2321304525" sldId="260"/>
            <ac:spMk id="22" creationId="{78772A87-45F8-4698-AF3D-5B671771C271}"/>
          </ac:spMkLst>
        </pc:spChg>
        <pc:spChg chg="mod">
          <ac:chgData name="de-Jesus-Oliveira Victor-Adriel" userId="a708fc36-3c1b-42ab-b5e9-2e1fa3c6605e" providerId="ADAL" clId="{2FBD948B-3BF4-4E26-AF65-19C46C626981}" dt="2024-04-04T17:10:22.898" v="262" actId="1036"/>
          <ac:spMkLst>
            <pc:docMk/>
            <pc:sldMk cId="2321304525" sldId="260"/>
            <ac:spMk id="23" creationId="{6190FC11-A2EC-4207-B1E2-295E72597F02}"/>
          </ac:spMkLst>
        </pc:spChg>
        <pc:spChg chg="mod">
          <ac:chgData name="de-Jesus-Oliveira Victor-Adriel" userId="a708fc36-3c1b-42ab-b5e9-2e1fa3c6605e" providerId="ADAL" clId="{2FBD948B-3BF4-4E26-AF65-19C46C626981}" dt="2024-04-04T17:10:52.032" v="265" actId="1036"/>
          <ac:spMkLst>
            <pc:docMk/>
            <pc:sldMk cId="2321304525" sldId="260"/>
            <ac:spMk id="24" creationId="{EAA84CBB-D7F4-49D2-A172-E728708250E2}"/>
          </ac:spMkLst>
        </pc:spChg>
        <pc:spChg chg="mod">
          <ac:chgData name="de-Jesus-Oliveira Victor-Adriel" userId="a708fc36-3c1b-42ab-b5e9-2e1fa3c6605e" providerId="ADAL" clId="{2FBD948B-3BF4-4E26-AF65-19C46C626981}" dt="2024-04-04T17:11:03.659" v="273" actId="1037"/>
          <ac:spMkLst>
            <pc:docMk/>
            <pc:sldMk cId="2321304525" sldId="260"/>
            <ac:spMk id="25" creationId="{5386DD7A-1B0D-4506-B1D5-B2680BF8DE62}"/>
          </ac:spMkLst>
        </pc:spChg>
        <pc:spChg chg="mod">
          <ac:chgData name="de-Jesus-Oliveira Victor-Adriel" userId="a708fc36-3c1b-42ab-b5e9-2e1fa3c6605e" providerId="ADAL" clId="{2FBD948B-3BF4-4E26-AF65-19C46C626981}" dt="2024-04-04T17:11:10.252" v="274"/>
          <ac:spMkLst>
            <pc:docMk/>
            <pc:sldMk cId="2321304525" sldId="260"/>
            <ac:spMk id="26" creationId="{80ED72DF-6155-4680-8D62-050F03E54F99}"/>
          </ac:spMkLst>
        </pc:spChg>
        <pc:spChg chg="mod">
          <ac:chgData name="de-Jesus-Oliveira Victor-Adriel" userId="a708fc36-3c1b-42ab-b5e9-2e1fa3c6605e" providerId="ADAL" clId="{2FBD948B-3BF4-4E26-AF65-19C46C626981}" dt="2024-04-04T17:11:16.887" v="275"/>
          <ac:spMkLst>
            <pc:docMk/>
            <pc:sldMk cId="2321304525" sldId="260"/>
            <ac:spMk id="30" creationId="{1CE94B6C-622B-4359-8E0D-6EA2E5A4A032}"/>
          </ac:spMkLst>
        </pc:spChg>
        <pc:spChg chg="mod">
          <ac:chgData name="de-Jesus-Oliveira Victor-Adriel" userId="a708fc36-3c1b-42ab-b5e9-2e1fa3c6605e" providerId="ADAL" clId="{2FBD948B-3BF4-4E26-AF65-19C46C626981}" dt="2024-04-04T17:11:27.946" v="276"/>
          <ac:spMkLst>
            <pc:docMk/>
            <pc:sldMk cId="2321304525" sldId="260"/>
            <ac:spMk id="31" creationId="{96394C34-0AE3-4A1E-9391-2992608D2140}"/>
          </ac:spMkLst>
        </pc:spChg>
        <pc:spChg chg="mod">
          <ac:chgData name="de-Jesus-Oliveira Victor-Adriel" userId="a708fc36-3c1b-42ab-b5e9-2e1fa3c6605e" providerId="ADAL" clId="{2FBD948B-3BF4-4E26-AF65-19C46C626981}" dt="2024-04-04T17:11:45.894" v="282" actId="6549"/>
          <ac:spMkLst>
            <pc:docMk/>
            <pc:sldMk cId="2321304525" sldId="260"/>
            <ac:spMk id="33" creationId="{8322CC24-01B7-47C2-AE07-A030A0A0D989}"/>
          </ac:spMkLst>
        </pc:spChg>
      </pc:sldChg>
      <pc:sldChg chg="modSp mod">
        <pc:chgData name="de-Jesus-Oliveira Victor-Adriel" userId="a708fc36-3c1b-42ab-b5e9-2e1fa3c6605e" providerId="ADAL" clId="{2FBD948B-3BF4-4E26-AF65-19C46C626981}" dt="2024-04-04T17:20:49.959" v="366" actId="20577"/>
        <pc:sldMkLst>
          <pc:docMk/>
          <pc:sldMk cId="3895346216" sldId="261"/>
        </pc:sldMkLst>
        <pc:spChg chg="mod">
          <ac:chgData name="de-Jesus-Oliveira Victor-Adriel" userId="a708fc36-3c1b-42ab-b5e9-2e1fa3c6605e" providerId="ADAL" clId="{2FBD948B-3BF4-4E26-AF65-19C46C626981}" dt="2024-04-04T17:18:44.107" v="336" actId="20577"/>
          <ac:spMkLst>
            <pc:docMk/>
            <pc:sldMk cId="3895346216" sldId="261"/>
            <ac:spMk id="13" creationId="{6DE93D52-5765-CCD0-C7B4-96494D9C7562}"/>
          </ac:spMkLst>
        </pc:spChg>
        <pc:spChg chg="mod">
          <ac:chgData name="de-Jesus-Oliveira Victor-Adriel" userId="a708fc36-3c1b-42ab-b5e9-2e1fa3c6605e" providerId="ADAL" clId="{2FBD948B-3BF4-4E26-AF65-19C46C626981}" dt="2024-04-04T17:12:04.820" v="283"/>
          <ac:spMkLst>
            <pc:docMk/>
            <pc:sldMk cId="3895346216" sldId="261"/>
            <ac:spMk id="23" creationId="{8017A561-8313-47B7-9BF1-5DD8DBE4A483}"/>
          </ac:spMkLst>
        </pc:spChg>
        <pc:spChg chg="mod">
          <ac:chgData name="de-Jesus-Oliveira Victor-Adriel" userId="a708fc36-3c1b-42ab-b5e9-2e1fa3c6605e" providerId="ADAL" clId="{2FBD948B-3BF4-4E26-AF65-19C46C626981}" dt="2024-04-04T17:15:31.004" v="302" actId="1037"/>
          <ac:spMkLst>
            <pc:docMk/>
            <pc:sldMk cId="3895346216" sldId="261"/>
            <ac:spMk id="24" creationId="{8A4ED3B3-92DE-492B-ACB7-6AA70F3DA705}"/>
          </ac:spMkLst>
        </pc:spChg>
        <pc:spChg chg="mod">
          <ac:chgData name="de-Jesus-Oliveira Victor-Adriel" userId="a708fc36-3c1b-42ab-b5e9-2e1fa3c6605e" providerId="ADAL" clId="{2FBD948B-3BF4-4E26-AF65-19C46C626981}" dt="2024-04-04T17:15:50.985" v="303"/>
          <ac:spMkLst>
            <pc:docMk/>
            <pc:sldMk cId="3895346216" sldId="261"/>
            <ac:spMk id="25" creationId="{75F57EBE-6030-4524-B432-2E98EDA35CFD}"/>
          </ac:spMkLst>
        </pc:spChg>
        <pc:spChg chg="mod">
          <ac:chgData name="de-Jesus-Oliveira Victor-Adriel" userId="a708fc36-3c1b-42ab-b5e9-2e1fa3c6605e" providerId="ADAL" clId="{2FBD948B-3BF4-4E26-AF65-19C46C626981}" dt="2024-04-04T17:16:24.547" v="307" actId="1036"/>
          <ac:spMkLst>
            <pc:docMk/>
            <pc:sldMk cId="3895346216" sldId="261"/>
            <ac:spMk id="26" creationId="{2DD5BCCD-71A8-4F90-864D-3E4A8E257AB1}"/>
          </ac:spMkLst>
        </pc:spChg>
        <pc:spChg chg="mod">
          <ac:chgData name="de-Jesus-Oliveira Victor-Adriel" userId="a708fc36-3c1b-42ab-b5e9-2e1fa3c6605e" providerId="ADAL" clId="{2FBD948B-3BF4-4E26-AF65-19C46C626981}" dt="2024-04-04T17:16:35.767" v="309" actId="20577"/>
          <ac:spMkLst>
            <pc:docMk/>
            <pc:sldMk cId="3895346216" sldId="261"/>
            <ac:spMk id="27" creationId="{1CF567C3-192F-4720-A9AA-A988F5733369}"/>
          </ac:spMkLst>
        </pc:spChg>
        <pc:spChg chg="mod">
          <ac:chgData name="de-Jesus-Oliveira Victor-Adriel" userId="a708fc36-3c1b-42ab-b5e9-2e1fa3c6605e" providerId="ADAL" clId="{2FBD948B-3BF4-4E26-AF65-19C46C626981}" dt="2024-04-04T17:18:04.232" v="331" actId="20577"/>
          <ac:spMkLst>
            <pc:docMk/>
            <pc:sldMk cId="3895346216" sldId="261"/>
            <ac:spMk id="28" creationId="{E7236B77-27FD-406E-89D4-7815B397B10B}"/>
          </ac:spMkLst>
        </pc:spChg>
        <pc:spChg chg="mod">
          <ac:chgData name="de-Jesus-Oliveira Victor-Adriel" userId="a708fc36-3c1b-42ab-b5e9-2e1fa3c6605e" providerId="ADAL" clId="{2FBD948B-3BF4-4E26-AF65-19C46C626981}" dt="2024-04-04T17:18:19.690" v="332"/>
          <ac:spMkLst>
            <pc:docMk/>
            <pc:sldMk cId="3895346216" sldId="261"/>
            <ac:spMk id="31" creationId="{40A0344E-0BAA-4355-B00C-68543A8933F2}"/>
          </ac:spMkLst>
        </pc:spChg>
        <pc:spChg chg="mod">
          <ac:chgData name="de-Jesus-Oliveira Victor-Adriel" userId="a708fc36-3c1b-42ab-b5e9-2e1fa3c6605e" providerId="ADAL" clId="{2FBD948B-3BF4-4E26-AF65-19C46C626981}" dt="2024-04-04T17:18:27.001" v="333"/>
          <ac:spMkLst>
            <pc:docMk/>
            <pc:sldMk cId="3895346216" sldId="261"/>
            <ac:spMk id="32" creationId="{7423A8FE-5601-4D08-B83B-25A389E41339}"/>
          </ac:spMkLst>
        </pc:spChg>
        <pc:spChg chg="mod">
          <ac:chgData name="de-Jesus-Oliveira Victor-Adriel" userId="a708fc36-3c1b-42ab-b5e9-2e1fa3c6605e" providerId="ADAL" clId="{2FBD948B-3BF4-4E26-AF65-19C46C626981}" dt="2024-04-04T17:18:33.783" v="334"/>
          <ac:spMkLst>
            <pc:docMk/>
            <pc:sldMk cId="3895346216" sldId="261"/>
            <ac:spMk id="33" creationId="{36E0B1D6-72E8-462B-AB05-ED77ED83F393}"/>
          </ac:spMkLst>
        </pc:spChg>
        <pc:spChg chg="mod">
          <ac:chgData name="de-Jesus-Oliveira Victor-Adriel" userId="a708fc36-3c1b-42ab-b5e9-2e1fa3c6605e" providerId="ADAL" clId="{2FBD948B-3BF4-4E26-AF65-19C46C626981}" dt="2024-04-04T17:19:02.107" v="345" actId="1038"/>
          <ac:spMkLst>
            <pc:docMk/>
            <pc:sldMk cId="3895346216" sldId="261"/>
            <ac:spMk id="34" creationId="{5450DA94-BD64-47E4-B533-EF203E00F1E0}"/>
          </ac:spMkLst>
        </pc:spChg>
        <pc:spChg chg="mod">
          <ac:chgData name="de-Jesus-Oliveira Victor-Adriel" userId="a708fc36-3c1b-42ab-b5e9-2e1fa3c6605e" providerId="ADAL" clId="{2FBD948B-3BF4-4E26-AF65-19C46C626981}" dt="2024-04-04T17:19:37.085" v="348" actId="20577"/>
          <ac:spMkLst>
            <pc:docMk/>
            <pc:sldMk cId="3895346216" sldId="261"/>
            <ac:spMk id="35" creationId="{CD247822-905D-40FB-B56B-5043CB8FEE82}"/>
          </ac:spMkLst>
        </pc:spChg>
        <pc:spChg chg="mod">
          <ac:chgData name="de-Jesus-Oliveira Victor-Adriel" userId="a708fc36-3c1b-42ab-b5e9-2e1fa3c6605e" providerId="ADAL" clId="{2FBD948B-3BF4-4E26-AF65-19C46C626981}" dt="2024-04-04T17:20:14.297" v="361" actId="20577"/>
          <ac:spMkLst>
            <pc:docMk/>
            <pc:sldMk cId="3895346216" sldId="261"/>
            <ac:spMk id="36" creationId="{7D0A457C-0E23-4225-97A2-9142B1B94A96}"/>
          </ac:spMkLst>
        </pc:spChg>
        <pc:spChg chg="mod">
          <ac:chgData name="de-Jesus-Oliveira Victor-Adriel" userId="a708fc36-3c1b-42ab-b5e9-2e1fa3c6605e" providerId="ADAL" clId="{2FBD948B-3BF4-4E26-AF65-19C46C626981}" dt="2024-04-04T17:20:29.057" v="363" actId="20577"/>
          <ac:spMkLst>
            <pc:docMk/>
            <pc:sldMk cId="3895346216" sldId="261"/>
            <ac:spMk id="37" creationId="{48633B14-5AD2-4A5F-BCB1-9FC143DB0513}"/>
          </ac:spMkLst>
        </pc:spChg>
        <pc:spChg chg="mod">
          <ac:chgData name="de-Jesus-Oliveira Victor-Adriel" userId="a708fc36-3c1b-42ab-b5e9-2e1fa3c6605e" providerId="ADAL" clId="{2FBD948B-3BF4-4E26-AF65-19C46C626981}" dt="2024-04-04T17:20:49.959" v="366" actId="20577"/>
          <ac:spMkLst>
            <pc:docMk/>
            <pc:sldMk cId="3895346216" sldId="261"/>
            <ac:spMk id="38" creationId="{2DEDF9D6-DD73-4668-B674-9E76053A6CBC}"/>
          </ac:spMkLst>
        </pc:spChg>
      </pc:sldChg>
      <pc:sldChg chg="modSp mod">
        <pc:chgData name="de-Jesus-Oliveira Victor-Adriel" userId="a708fc36-3c1b-42ab-b5e9-2e1fa3c6605e" providerId="ADAL" clId="{2FBD948B-3BF4-4E26-AF65-19C46C626981}" dt="2024-04-04T17:26:38.110" v="481" actId="1036"/>
        <pc:sldMkLst>
          <pc:docMk/>
          <pc:sldMk cId="2379314157" sldId="262"/>
        </pc:sldMkLst>
        <pc:spChg chg="mod ord">
          <ac:chgData name="de-Jesus-Oliveira Victor-Adriel" userId="a708fc36-3c1b-42ab-b5e9-2e1fa3c6605e" providerId="ADAL" clId="{2FBD948B-3BF4-4E26-AF65-19C46C626981}" dt="2024-04-04T17:21:42.639" v="409" actId="1037"/>
          <ac:spMkLst>
            <pc:docMk/>
            <pc:sldMk cId="2379314157" sldId="262"/>
            <ac:spMk id="12" creationId="{375FC922-13F4-07E3-C0E4-D01DA9444887}"/>
          </ac:spMkLst>
        </pc:spChg>
        <pc:spChg chg="mod">
          <ac:chgData name="de-Jesus-Oliveira Victor-Adriel" userId="a708fc36-3c1b-42ab-b5e9-2e1fa3c6605e" providerId="ADAL" clId="{2FBD948B-3BF4-4E26-AF65-19C46C626981}" dt="2024-04-04T17:21:10.415" v="367"/>
          <ac:spMkLst>
            <pc:docMk/>
            <pc:sldMk cId="2379314157" sldId="262"/>
            <ac:spMk id="21" creationId="{9413187C-7FA5-4F89-9AED-E2500189B18E}"/>
          </ac:spMkLst>
        </pc:spChg>
        <pc:spChg chg="mod">
          <ac:chgData name="de-Jesus-Oliveira Victor-Adriel" userId="a708fc36-3c1b-42ab-b5e9-2e1fa3c6605e" providerId="ADAL" clId="{2FBD948B-3BF4-4E26-AF65-19C46C626981}" dt="2024-04-04T17:22:02.652" v="412" actId="1037"/>
          <ac:spMkLst>
            <pc:docMk/>
            <pc:sldMk cId="2379314157" sldId="262"/>
            <ac:spMk id="22" creationId="{E5FAF93F-B6E6-484F-B311-4188A2A5CAF2}"/>
          </ac:spMkLst>
        </pc:spChg>
        <pc:spChg chg="mod">
          <ac:chgData name="de-Jesus-Oliveira Victor-Adriel" userId="a708fc36-3c1b-42ab-b5e9-2e1fa3c6605e" providerId="ADAL" clId="{2FBD948B-3BF4-4E26-AF65-19C46C626981}" dt="2024-04-04T17:22:22.605" v="422" actId="5793"/>
          <ac:spMkLst>
            <pc:docMk/>
            <pc:sldMk cId="2379314157" sldId="262"/>
            <ac:spMk id="23" creationId="{95126000-28C9-4C6C-8AE5-F28B0E610B71}"/>
          </ac:spMkLst>
        </pc:spChg>
        <pc:spChg chg="mod">
          <ac:chgData name="de-Jesus-Oliveira Victor-Adriel" userId="a708fc36-3c1b-42ab-b5e9-2e1fa3c6605e" providerId="ADAL" clId="{2FBD948B-3BF4-4E26-AF65-19C46C626981}" dt="2024-04-04T17:22:35.393" v="423"/>
          <ac:spMkLst>
            <pc:docMk/>
            <pc:sldMk cId="2379314157" sldId="262"/>
            <ac:spMk id="24" creationId="{936A4888-B831-4736-9266-01DEC51492C3}"/>
          </ac:spMkLst>
        </pc:spChg>
        <pc:spChg chg="mod">
          <ac:chgData name="de-Jesus-Oliveira Victor-Adriel" userId="a708fc36-3c1b-42ab-b5e9-2e1fa3c6605e" providerId="ADAL" clId="{2FBD948B-3BF4-4E26-AF65-19C46C626981}" dt="2024-04-04T17:22:50.769" v="425" actId="20577"/>
          <ac:spMkLst>
            <pc:docMk/>
            <pc:sldMk cId="2379314157" sldId="262"/>
            <ac:spMk id="25" creationId="{483F55DC-71F6-4582-A154-F5E375238505}"/>
          </ac:spMkLst>
        </pc:spChg>
        <pc:spChg chg="mod">
          <ac:chgData name="de-Jesus-Oliveira Victor-Adriel" userId="a708fc36-3c1b-42ab-b5e9-2e1fa3c6605e" providerId="ADAL" clId="{2FBD948B-3BF4-4E26-AF65-19C46C626981}" dt="2024-04-04T17:22:59.036" v="426"/>
          <ac:spMkLst>
            <pc:docMk/>
            <pc:sldMk cId="2379314157" sldId="262"/>
            <ac:spMk id="26" creationId="{79FF16C2-8727-4C45-80B9-FD1274DB321C}"/>
          </ac:spMkLst>
        </pc:spChg>
        <pc:spChg chg="mod">
          <ac:chgData name="de-Jesus-Oliveira Victor-Adriel" userId="a708fc36-3c1b-42ab-b5e9-2e1fa3c6605e" providerId="ADAL" clId="{2FBD948B-3BF4-4E26-AF65-19C46C626981}" dt="2024-04-04T17:26:38.110" v="481" actId="1036"/>
          <ac:spMkLst>
            <pc:docMk/>
            <pc:sldMk cId="2379314157" sldId="262"/>
            <ac:spMk id="27" creationId="{CC683AFD-4183-4973-BBF7-9CB54E09061E}"/>
          </ac:spMkLst>
        </pc:spChg>
        <pc:spChg chg="mod">
          <ac:chgData name="de-Jesus-Oliveira Victor-Adriel" userId="a708fc36-3c1b-42ab-b5e9-2e1fa3c6605e" providerId="ADAL" clId="{2FBD948B-3BF4-4E26-AF65-19C46C626981}" dt="2024-04-04T17:24:35.165" v="442" actId="1038"/>
          <ac:spMkLst>
            <pc:docMk/>
            <pc:sldMk cId="2379314157" sldId="262"/>
            <ac:spMk id="34" creationId="{A74BA091-A396-422F-B494-2CDE50A6B047}"/>
          </ac:spMkLst>
        </pc:spChg>
        <pc:spChg chg="mod">
          <ac:chgData name="de-Jesus-Oliveira Victor-Adriel" userId="a708fc36-3c1b-42ab-b5e9-2e1fa3c6605e" providerId="ADAL" clId="{2FBD948B-3BF4-4E26-AF65-19C46C626981}" dt="2024-04-04T17:26:27.878" v="479" actId="1036"/>
          <ac:spMkLst>
            <pc:docMk/>
            <pc:sldMk cId="2379314157" sldId="262"/>
            <ac:spMk id="35" creationId="{8AA32A4E-C8B4-40BC-B1F2-FFFE3C4BBAC2}"/>
          </ac:spMkLst>
        </pc:spChg>
        <pc:spChg chg="mod">
          <ac:chgData name="de-Jesus-Oliveira Victor-Adriel" userId="a708fc36-3c1b-42ab-b5e9-2e1fa3c6605e" providerId="ADAL" clId="{2FBD948B-3BF4-4E26-AF65-19C46C626981}" dt="2024-04-04T17:23:30.369" v="428"/>
          <ac:spMkLst>
            <pc:docMk/>
            <pc:sldMk cId="2379314157" sldId="262"/>
            <ac:spMk id="76" creationId="{31A73E02-DE8E-45F8-9E56-156BCA85F97E}"/>
          </ac:spMkLst>
        </pc:spChg>
        <pc:spChg chg="mod">
          <ac:chgData name="de-Jesus-Oliveira Victor-Adriel" userId="a708fc36-3c1b-42ab-b5e9-2e1fa3c6605e" providerId="ADAL" clId="{2FBD948B-3BF4-4E26-AF65-19C46C626981}" dt="2024-04-04T17:23:37.499" v="429"/>
          <ac:spMkLst>
            <pc:docMk/>
            <pc:sldMk cId="2379314157" sldId="262"/>
            <ac:spMk id="80" creationId="{4B500DC1-DAF4-4095-85CD-47F3FCBE981E}"/>
          </ac:spMkLst>
        </pc:spChg>
        <pc:spChg chg="mod">
          <ac:chgData name="de-Jesus-Oliveira Victor-Adriel" userId="a708fc36-3c1b-42ab-b5e9-2e1fa3c6605e" providerId="ADAL" clId="{2FBD948B-3BF4-4E26-AF65-19C46C626981}" dt="2024-04-04T17:23:55.927" v="430"/>
          <ac:spMkLst>
            <pc:docMk/>
            <pc:sldMk cId="2379314157" sldId="262"/>
            <ac:spMk id="83" creationId="{832B8AED-2A02-49BE-9E76-280AF6DBDAC0}"/>
          </ac:spMkLst>
        </pc:spChg>
      </pc:sldChg>
      <pc:sldChg chg="modSp mod">
        <pc:chgData name="de-Jesus-Oliveira Victor-Adriel" userId="a708fc36-3c1b-42ab-b5e9-2e1fa3c6605e" providerId="ADAL" clId="{2FBD948B-3BF4-4E26-AF65-19C46C626981}" dt="2024-04-04T17:26:55.038" v="484" actId="20577"/>
        <pc:sldMkLst>
          <pc:docMk/>
          <pc:sldMk cId="360291344" sldId="263"/>
        </pc:sldMkLst>
        <pc:spChg chg="mod">
          <ac:chgData name="de-Jesus-Oliveira Victor-Adriel" userId="a708fc36-3c1b-42ab-b5e9-2e1fa3c6605e" providerId="ADAL" clId="{2FBD948B-3BF4-4E26-AF65-19C46C626981}" dt="2024-04-04T17:26:55.038" v="484" actId="20577"/>
          <ac:spMkLst>
            <pc:docMk/>
            <pc:sldMk cId="360291344" sldId="263"/>
            <ac:spMk id="3" creationId="{2C4F3862-0D7F-40B3-88A9-A039C75F39E3}"/>
          </ac:spMkLst>
        </pc:spChg>
      </pc:sldChg>
      <pc:sldChg chg="modSp mod">
        <pc:chgData name="de-Jesus-Oliveira Victor-Adriel" userId="a708fc36-3c1b-42ab-b5e9-2e1fa3c6605e" providerId="ADAL" clId="{2FBD948B-3BF4-4E26-AF65-19C46C626981}" dt="2024-04-04T17:33:08.939" v="567" actId="1037"/>
        <pc:sldMkLst>
          <pc:docMk/>
          <pc:sldMk cId="2993848755" sldId="264"/>
        </pc:sldMkLst>
        <pc:spChg chg="mod">
          <ac:chgData name="de-Jesus-Oliveira Victor-Adriel" userId="a708fc36-3c1b-42ab-b5e9-2e1fa3c6605e" providerId="ADAL" clId="{2FBD948B-3BF4-4E26-AF65-19C46C626981}" dt="2024-04-04T17:27:26.796" v="494" actId="1038"/>
          <ac:spMkLst>
            <pc:docMk/>
            <pc:sldMk cId="2993848755" sldId="264"/>
            <ac:spMk id="12" creationId="{9E275761-C4B2-4E02-9B6B-11C49F354887}"/>
          </ac:spMkLst>
        </pc:spChg>
        <pc:spChg chg="mod">
          <ac:chgData name="de-Jesus-Oliveira Victor-Adriel" userId="a708fc36-3c1b-42ab-b5e9-2e1fa3c6605e" providerId="ADAL" clId="{2FBD948B-3BF4-4E26-AF65-19C46C626981}" dt="2024-04-04T17:28:21.070" v="501"/>
          <ac:spMkLst>
            <pc:docMk/>
            <pc:sldMk cId="2993848755" sldId="264"/>
            <ac:spMk id="13" creationId="{80BA6042-0FCB-42AA-A6DD-3F5DA6D4A599}"/>
          </ac:spMkLst>
        </pc:spChg>
        <pc:spChg chg="mod">
          <ac:chgData name="de-Jesus-Oliveira Victor-Adriel" userId="a708fc36-3c1b-42ab-b5e9-2e1fa3c6605e" providerId="ADAL" clId="{2FBD948B-3BF4-4E26-AF65-19C46C626981}" dt="2024-04-04T17:28:57.277" v="502"/>
          <ac:spMkLst>
            <pc:docMk/>
            <pc:sldMk cId="2993848755" sldId="264"/>
            <ac:spMk id="14" creationId="{0FFBA7D3-0B48-4C9E-91CF-00440C387117}"/>
          </ac:spMkLst>
        </pc:spChg>
        <pc:spChg chg="mod">
          <ac:chgData name="de-Jesus-Oliveira Victor-Adriel" userId="a708fc36-3c1b-42ab-b5e9-2e1fa3c6605e" providerId="ADAL" clId="{2FBD948B-3BF4-4E26-AF65-19C46C626981}" dt="2024-04-04T17:30:19.977" v="534" actId="6549"/>
          <ac:spMkLst>
            <pc:docMk/>
            <pc:sldMk cId="2993848755" sldId="264"/>
            <ac:spMk id="15" creationId="{6610DFC2-B3B2-4A1D-B639-460D315FDEC5}"/>
          </ac:spMkLst>
        </pc:spChg>
        <pc:spChg chg="mod">
          <ac:chgData name="de-Jesus-Oliveira Victor-Adriel" userId="a708fc36-3c1b-42ab-b5e9-2e1fa3c6605e" providerId="ADAL" clId="{2FBD948B-3BF4-4E26-AF65-19C46C626981}" dt="2024-04-04T17:30:10.132" v="532" actId="108"/>
          <ac:spMkLst>
            <pc:docMk/>
            <pc:sldMk cId="2993848755" sldId="264"/>
            <ac:spMk id="17" creationId="{08A9EA24-6A62-46F6-8F78-DDE2F08CEDA1}"/>
          </ac:spMkLst>
        </pc:spChg>
        <pc:spChg chg="mod">
          <ac:chgData name="de-Jesus-Oliveira Victor-Adriel" userId="a708fc36-3c1b-42ab-b5e9-2e1fa3c6605e" providerId="ADAL" clId="{2FBD948B-3BF4-4E26-AF65-19C46C626981}" dt="2024-04-04T17:30:13.817" v="533" actId="108"/>
          <ac:spMkLst>
            <pc:docMk/>
            <pc:sldMk cId="2993848755" sldId="264"/>
            <ac:spMk id="18" creationId="{7E615401-E674-45E7-9EB1-0F33502FC537}"/>
          </ac:spMkLst>
        </pc:spChg>
        <pc:spChg chg="mod">
          <ac:chgData name="de-Jesus-Oliveira Victor-Adriel" userId="a708fc36-3c1b-42ab-b5e9-2e1fa3c6605e" providerId="ADAL" clId="{2FBD948B-3BF4-4E26-AF65-19C46C626981}" dt="2024-04-04T17:30:35.803" v="535"/>
          <ac:spMkLst>
            <pc:docMk/>
            <pc:sldMk cId="2993848755" sldId="264"/>
            <ac:spMk id="19" creationId="{0E3EBD3C-2893-4EF5-A23D-47255CCD1E3C}"/>
          </ac:spMkLst>
        </pc:spChg>
        <pc:spChg chg="mod">
          <ac:chgData name="de-Jesus-Oliveira Victor-Adriel" userId="a708fc36-3c1b-42ab-b5e9-2e1fa3c6605e" providerId="ADAL" clId="{2FBD948B-3BF4-4E26-AF65-19C46C626981}" dt="2024-04-04T17:30:38.579" v="536"/>
          <ac:spMkLst>
            <pc:docMk/>
            <pc:sldMk cId="2993848755" sldId="264"/>
            <ac:spMk id="34" creationId="{C5A310F0-306C-4F77-9E8A-98C6079CF81F}"/>
          </ac:spMkLst>
        </pc:spChg>
        <pc:spChg chg="mod">
          <ac:chgData name="de-Jesus-Oliveira Victor-Adriel" userId="a708fc36-3c1b-42ab-b5e9-2e1fa3c6605e" providerId="ADAL" clId="{2FBD948B-3BF4-4E26-AF65-19C46C626981}" dt="2024-04-04T17:30:46.963" v="538"/>
          <ac:spMkLst>
            <pc:docMk/>
            <pc:sldMk cId="2993848755" sldId="264"/>
            <ac:spMk id="42" creationId="{33050BEB-B6E4-43E7-9EEF-E0B329290DFB}"/>
          </ac:spMkLst>
        </pc:spChg>
        <pc:spChg chg="mod">
          <ac:chgData name="de-Jesus-Oliveira Victor-Adriel" userId="a708fc36-3c1b-42ab-b5e9-2e1fa3c6605e" providerId="ADAL" clId="{2FBD948B-3BF4-4E26-AF65-19C46C626981}" dt="2024-04-04T17:30:59.696" v="541"/>
          <ac:spMkLst>
            <pc:docMk/>
            <pc:sldMk cId="2993848755" sldId="264"/>
            <ac:spMk id="57" creationId="{2233EED3-C61F-4A4C-A420-46441C64BAF4}"/>
          </ac:spMkLst>
        </pc:spChg>
        <pc:spChg chg="mod">
          <ac:chgData name="de-Jesus-Oliveira Victor-Adriel" userId="a708fc36-3c1b-42ab-b5e9-2e1fa3c6605e" providerId="ADAL" clId="{2FBD948B-3BF4-4E26-AF65-19C46C626981}" dt="2024-04-04T17:31:56.809" v="547"/>
          <ac:spMkLst>
            <pc:docMk/>
            <pc:sldMk cId="2993848755" sldId="264"/>
            <ac:spMk id="59" creationId="{296FDF6C-8E13-49CC-BA9A-7D10C5AC18A5}"/>
          </ac:spMkLst>
        </pc:spChg>
        <pc:spChg chg="mod">
          <ac:chgData name="de-Jesus-Oliveira Victor-Adriel" userId="a708fc36-3c1b-42ab-b5e9-2e1fa3c6605e" providerId="ADAL" clId="{2FBD948B-3BF4-4E26-AF65-19C46C626981}" dt="2024-04-04T17:31:46.286" v="546" actId="20577"/>
          <ac:spMkLst>
            <pc:docMk/>
            <pc:sldMk cId="2993848755" sldId="264"/>
            <ac:spMk id="60" creationId="{192FD8BA-527E-41AE-BEE4-0E1368CB8971}"/>
          </ac:spMkLst>
        </pc:spChg>
        <pc:spChg chg="mod">
          <ac:chgData name="de-Jesus-Oliveira Victor-Adriel" userId="a708fc36-3c1b-42ab-b5e9-2e1fa3c6605e" providerId="ADAL" clId="{2FBD948B-3BF4-4E26-AF65-19C46C626981}" dt="2024-04-04T17:30:49.463" v="539"/>
          <ac:spMkLst>
            <pc:docMk/>
            <pc:sldMk cId="2993848755" sldId="264"/>
            <ac:spMk id="61" creationId="{60D19927-1D76-44D9-AA1A-1AF318E1AFA0}"/>
          </ac:spMkLst>
        </pc:spChg>
        <pc:spChg chg="mod">
          <ac:chgData name="de-Jesus-Oliveira Victor-Adriel" userId="a708fc36-3c1b-42ab-b5e9-2e1fa3c6605e" providerId="ADAL" clId="{2FBD948B-3BF4-4E26-AF65-19C46C626981}" dt="2024-04-04T17:32:22.588" v="558" actId="1037"/>
          <ac:spMkLst>
            <pc:docMk/>
            <pc:sldMk cId="2993848755" sldId="264"/>
            <ac:spMk id="78" creationId="{10D79A77-6F2E-4D91-8B7A-C96F1F446182}"/>
          </ac:spMkLst>
        </pc:spChg>
        <pc:spChg chg="mod">
          <ac:chgData name="de-Jesus-Oliveira Victor-Adriel" userId="a708fc36-3c1b-42ab-b5e9-2e1fa3c6605e" providerId="ADAL" clId="{2FBD948B-3BF4-4E26-AF65-19C46C626981}" dt="2024-04-04T17:31:02.352" v="542"/>
          <ac:spMkLst>
            <pc:docMk/>
            <pc:sldMk cId="2993848755" sldId="264"/>
            <ac:spMk id="81" creationId="{BF4A240F-FD79-47A6-BC7B-6CABB464DDEC}"/>
          </ac:spMkLst>
        </pc:spChg>
        <pc:spChg chg="mod">
          <ac:chgData name="de-Jesus-Oliveira Victor-Adriel" userId="a708fc36-3c1b-42ab-b5e9-2e1fa3c6605e" providerId="ADAL" clId="{2FBD948B-3BF4-4E26-AF65-19C46C626981}" dt="2024-04-04T17:30:40.510" v="537"/>
          <ac:spMkLst>
            <pc:docMk/>
            <pc:sldMk cId="2993848755" sldId="264"/>
            <ac:spMk id="87" creationId="{0FEEDB0B-F18E-4331-8D09-48B162106AC7}"/>
          </ac:spMkLst>
        </pc:spChg>
        <pc:spChg chg="mod">
          <ac:chgData name="de-Jesus-Oliveira Victor-Adriel" userId="a708fc36-3c1b-42ab-b5e9-2e1fa3c6605e" providerId="ADAL" clId="{2FBD948B-3BF4-4E26-AF65-19C46C626981}" dt="2024-04-04T17:32:56.013" v="563" actId="13926"/>
          <ac:spMkLst>
            <pc:docMk/>
            <pc:sldMk cId="2993848755" sldId="264"/>
            <ac:spMk id="94" creationId="{2CF2E4BB-F0D5-4960-B674-978486CD0605}"/>
          </ac:spMkLst>
        </pc:spChg>
        <pc:spChg chg="mod">
          <ac:chgData name="de-Jesus-Oliveira Victor-Adriel" userId="a708fc36-3c1b-42ab-b5e9-2e1fa3c6605e" providerId="ADAL" clId="{2FBD948B-3BF4-4E26-AF65-19C46C626981}" dt="2024-04-04T17:30:52.026" v="540"/>
          <ac:spMkLst>
            <pc:docMk/>
            <pc:sldMk cId="2993848755" sldId="264"/>
            <ac:spMk id="96" creationId="{0B410682-51D7-4581-8A09-195D61956268}"/>
          </ac:spMkLst>
        </pc:spChg>
        <pc:spChg chg="mod">
          <ac:chgData name="de-Jesus-Oliveira Victor-Adriel" userId="a708fc36-3c1b-42ab-b5e9-2e1fa3c6605e" providerId="ADAL" clId="{2FBD948B-3BF4-4E26-AF65-19C46C626981}" dt="2024-04-04T17:33:08.939" v="567" actId="1037"/>
          <ac:spMkLst>
            <pc:docMk/>
            <pc:sldMk cId="2993848755" sldId="264"/>
            <ac:spMk id="113" creationId="{1A4ACF69-5649-4563-A20B-457D664FA923}"/>
          </ac:spMkLst>
        </pc:spChg>
        <pc:spChg chg="mod">
          <ac:chgData name="de-Jesus-Oliveira Victor-Adriel" userId="a708fc36-3c1b-42ab-b5e9-2e1fa3c6605e" providerId="ADAL" clId="{2FBD948B-3BF4-4E26-AF65-19C46C626981}" dt="2024-04-04T17:33:01.871" v="565" actId="13926"/>
          <ac:spMkLst>
            <pc:docMk/>
            <pc:sldMk cId="2993848755" sldId="264"/>
            <ac:spMk id="119" creationId="{16E258E1-5B7D-4EF6-80D9-FFC33CEF85A4}"/>
          </ac:spMkLst>
        </pc:spChg>
        <pc:spChg chg="mod">
          <ac:chgData name="de-Jesus-Oliveira Victor-Adriel" userId="a708fc36-3c1b-42ab-b5e9-2e1fa3c6605e" providerId="ADAL" clId="{2FBD948B-3BF4-4E26-AF65-19C46C626981}" dt="2024-04-04T17:31:05.310" v="543"/>
          <ac:spMkLst>
            <pc:docMk/>
            <pc:sldMk cId="2993848755" sldId="264"/>
            <ac:spMk id="120" creationId="{98B9255E-A3E9-4027-B854-F2C1A42A3549}"/>
          </ac:spMkLst>
        </pc:spChg>
      </pc:sldChg>
      <pc:sldChg chg="modSp mod">
        <pc:chgData name="de-Jesus-Oliveira Victor-Adriel" userId="a708fc36-3c1b-42ab-b5e9-2e1fa3c6605e" providerId="ADAL" clId="{2FBD948B-3BF4-4E26-AF65-19C46C626981}" dt="2024-04-04T16:55:27.401" v="62" actId="20577"/>
        <pc:sldMkLst>
          <pc:docMk/>
          <pc:sldMk cId="1717017816" sldId="266"/>
        </pc:sldMkLst>
        <pc:spChg chg="mod">
          <ac:chgData name="de-Jesus-Oliveira Victor-Adriel" userId="a708fc36-3c1b-42ab-b5e9-2e1fa3c6605e" providerId="ADAL" clId="{2FBD948B-3BF4-4E26-AF65-19C46C626981}" dt="2024-04-04T16:55:27.401" v="62" actId="20577"/>
          <ac:spMkLst>
            <pc:docMk/>
            <pc:sldMk cId="1717017816" sldId="266"/>
            <ac:spMk id="2" creationId="{36F7C832-7D7F-40CB-9479-79BC46A793B9}"/>
          </ac:spMkLst>
        </pc:spChg>
      </pc:sldChg>
      <pc:sldChg chg="modSp mod">
        <pc:chgData name="de-Jesus-Oliveira Victor-Adriel" userId="a708fc36-3c1b-42ab-b5e9-2e1fa3c6605e" providerId="ADAL" clId="{2FBD948B-3BF4-4E26-AF65-19C46C626981}" dt="2024-04-04T16:55:57.797" v="65" actId="20577"/>
        <pc:sldMkLst>
          <pc:docMk/>
          <pc:sldMk cId="171183961" sldId="267"/>
        </pc:sldMkLst>
        <pc:spChg chg="mod">
          <ac:chgData name="de-Jesus-Oliveira Victor-Adriel" userId="a708fc36-3c1b-42ab-b5e9-2e1fa3c6605e" providerId="ADAL" clId="{2FBD948B-3BF4-4E26-AF65-19C46C626981}" dt="2024-04-04T16:55:57.797" v="65" actId="20577"/>
          <ac:spMkLst>
            <pc:docMk/>
            <pc:sldMk cId="171183961" sldId="267"/>
            <ac:spMk id="3" creationId="{7D4C175C-6EE5-31C1-53D5-E28932057905}"/>
          </ac:spMkLst>
        </pc:spChg>
      </pc:sldChg>
      <pc:sldChg chg="modSp mod">
        <pc:chgData name="de-Jesus-Oliveira Victor-Adriel" userId="a708fc36-3c1b-42ab-b5e9-2e1fa3c6605e" providerId="ADAL" clId="{2FBD948B-3BF4-4E26-AF65-19C46C626981}" dt="2024-04-04T17:27:10.252" v="487" actId="20577"/>
        <pc:sldMkLst>
          <pc:docMk/>
          <pc:sldMk cId="3797596492" sldId="268"/>
        </pc:sldMkLst>
        <pc:spChg chg="mod">
          <ac:chgData name="de-Jesus-Oliveira Victor-Adriel" userId="a708fc36-3c1b-42ab-b5e9-2e1fa3c6605e" providerId="ADAL" clId="{2FBD948B-3BF4-4E26-AF65-19C46C626981}" dt="2024-04-04T17:27:10.252" v="487" actId="20577"/>
          <ac:spMkLst>
            <pc:docMk/>
            <pc:sldMk cId="3797596492" sldId="268"/>
            <ac:spMk id="3" creationId="{2C4F3862-0D7F-40B3-88A9-A039C75F39E3}"/>
          </ac:spMkLst>
        </pc:spChg>
      </pc:sldChg>
      <pc:sldChg chg="modSp mod modShow">
        <pc:chgData name="de-Jesus-Oliveira Victor-Adriel" userId="a708fc36-3c1b-42ab-b5e9-2e1fa3c6605e" providerId="ADAL" clId="{2FBD948B-3BF4-4E26-AF65-19C46C626981}" dt="2024-04-04T17:35:01.155" v="584"/>
        <pc:sldMkLst>
          <pc:docMk/>
          <pc:sldMk cId="339145208" sldId="269"/>
        </pc:sldMkLst>
        <pc:spChg chg="mod">
          <ac:chgData name="de-Jesus-Oliveira Victor-Adriel" userId="a708fc36-3c1b-42ab-b5e9-2e1fa3c6605e" providerId="ADAL" clId="{2FBD948B-3BF4-4E26-AF65-19C46C626981}" dt="2024-04-04T17:34:49.577" v="583"/>
          <ac:spMkLst>
            <pc:docMk/>
            <pc:sldMk cId="339145208" sldId="269"/>
            <ac:spMk id="6" creationId="{7CE1DB2F-7713-EEAB-AD6F-01E41EBC3D52}"/>
          </ac:spMkLst>
        </pc:spChg>
        <pc:spChg chg="mod">
          <ac:chgData name="de-Jesus-Oliveira Victor-Adriel" userId="a708fc36-3c1b-42ab-b5e9-2e1fa3c6605e" providerId="ADAL" clId="{2FBD948B-3BF4-4E26-AF65-19C46C626981}" dt="2024-04-04T17:34:10.641" v="574" actId="20577"/>
          <ac:spMkLst>
            <pc:docMk/>
            <pc:sldMk cId="339145208" sldId="269"/>
            <ac:spMk id="8" creationId="{83C32E28-9629-5AE5-9D7D-5D0297A7BE6C}"/>
          </ac:spMkLst>
        </pc:spChg>
        <pc:spChg chg="mod">
          <ac:chgData name="de-Jesus-Oliveira Victor-Adriel" userId="a708fc36-3c1b-42ab-b5e9-2e1fa3c6605e" providerId="ADAL" clId="{2FBD948B-3BF4-4E26-AF65-19C46C626981}" dt="2024-04-04T17:34:24.584" v="581" actId="1037"/>
          <ac:spMkLst>
            <pc:docMk/>
            <pc:sldMk cId="339145208" sldId="269"/>
            <ac:spMk id="12" creationId="{25F31733-B6C2-A677-D797-F194419C2693}"/>
          </ac:spMkLst>
        </pc:spChg>
        <pc:spChg chg="mod">
          <ac:chgData name="de-Jesus-Oliveira Victor-Adriel" userId="a708fc36-3c1b-42ab-b5e9-2e1fa3c6605e" providerId="ADAL" clId="{2FBD948B-3BF4-4E26-AF65-19C46C626981}" dt="2024-04-04T17:34:37.133" v="582"/>
          <ac:spMkLst>
            <pc:docMk/>
            <pc:sldMk cId="339145208" sldId="269"/>
            <ac:spMk id="27" creationId="{CC683AFD-4183-4973-BBF7-9CB54E09061E}"/>
          </ac:spMkLst>
        </pc:spChg>
        <pc:spChg chg="mod">
          <ac:chgData name="de-Jesus-Oliveira Victor-Adriel" userId="a708fc36-3c1b-42ab-b5e9-2e1fa3c6605e" providerId="ADAL" clId="{2FBD948B-3BF4-4E26-AF65-19C46C626981}" dt="2024-04-04T17:33:30.554" v="568"/>
          <ac:spMkLst>
            <pc:docMk/>
            <pc:sldMk cId="339145208" sldId="269"/>
            <ac:spMk id="34" creationId="{A74BA091-A396-422F-B494-2CDE50A6B047}"/>
          </ac:spMkLst>
        </pc:spChg>
        <pc:spChg chg="mod">
          <ac:chgData name="de-Jesus-Oliveira Victor-Adriel" userId="a708fc36-3c1b-42ab-b5e9-2e1fa3c6605e" providerId="ADAL" clId="{2FBD948B-3BF4-4E26-AF65-19C46C626981}" dt="2024-04-04T17:35:01.155" v="584"/>
          <ac:spMkLst>
            <pc:docMk/>
            <pc:sldMk cId="339145208" sldId="269"/>
            <ac:spMk id="35" creationId="{8AA32A4E-C8B4-40BC-B1F2-FFFE3C4BBAC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09.05.2024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09.05.2024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09.05.2024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09.05.2024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09.05.2024</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09.05.2024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09.05.2024</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09.05.2024</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09.05.2024</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09.05.2024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09.05.2024</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09.05.2024</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33.png"/><Relationship Id="rId5" Type="http://schemas.openxmlformats.org/officeDocument/2006/relationships/image" Target="../media/image11.png"/><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E3B75C5-975B-46CA-8CCA-7F9608E9345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306" y="3285331"/>
            <a:ext cx="4497388" cy="4497388"/>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596421"/>
            <a:ext cx="4497388" cy="2308324"/>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lvl="0" algn="ctr" defTabSz="457200">
              <a:lnSpc>
                <a:spcPct val="100000"/>
              </a:lnSpc>
              <a:spcBef>
                <a:spcPts val="0"/>
              </a:spcBef>
              <a:defRPr/>
            </a:pPr>
            <a:r>
              <a:rPr lang="es-419" sz="4800" dirty="0">
                <a:latin typeface="Pangolin" panose="00000500000000000000" pitchFamily="2" charset="0"/>
                <a:ea typeface="+mn-ea"/>
                <a:cs typeface="+mn-cs"/>
              </a:rPr>
              <a:t>Medidas de Tendencia Central</a:t>
            </a:r>
            <a:endParaRPr kumimoji="0" lang="es-419" sz="48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112920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25" name="Grafik 10">
            <a:extLst>
              <a:ext uri="{FF2B5EF4-FFF2-40B4-BE49-F238E27FC236}">
                <a16:creationId xmlns:a16="http://schemas.microsoft.com/office/drawing/2014/main" id="{F734F249-D05A-F6C7-598B-A062C68DDDE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1513" t="51275" r="5209" b="34790"/>
          <a:stretch/>
        </p:blipFill>
        <p:spPr>
          <a:xfrm>
            <a:off x="4576500" y="7885999"/>
            <a:ext cx="2056075" cy="1777809"/>
          </a:xfrm>
          <a:prstGeom prst="rect">
            <a:avLst/>
          </a:prstGeom>
        </p:spPr>
      </p:pic>
      <p:pic>
        <p:nvPicPr>
          <p:cNvPr id="2" name="Grafik 19">
            <a:extLst>
              <a:ext uri="{FF2B5EF4-FFF2-40B4-BE49-F238E27FC236}">
                <a16:creationId xmlns:a16="http://schemas.microsoft.com/office/drawing/2014/main" id="{04F3E39D-9282-FFFE-1396-174E1763BFD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6608" t="78677" r="68750" b="16524"/>
          <a:stretch/>
        </p:blipFill>
        <p:spPr>
          <a:xfrm>
            <a:off x="4586288" y="7653338"/>
            <a:ext cx="2071687" cy="582811"/>
          </a:xfrm>
          <a:prstGeom prst="rect">
            <a:avLst/>
          </a:prstGeom>
        </p:spPr>
      </p:pic>
      <p:pic>
        <p:nvPicPr>
          <p:cNvPr id="114" name="Picture 113">
            <a:extLst>
              <a:ext uri="{FF2B5EF4-FFF2-40B4-BE49-F238E27FC236}">
                <a16:creationId xmlns:a16="http://schemas.microsoft.com/office/drawing/2014/main" id="{16E3A147-3351-AE51-24D0-04698D9A796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81" y="8414585"/>
            <a:ext cx="4139081" cy="1203464"/>
          </a:xfrm>
          <a:prstGeom prst="rect">
            <a:avLst/>
          </a:prstGeom>
        </p:spPr>
      </p:pic>
      <p:sp>
        <p:nvSpPr>
          <p:cNvPr id="96" name="Textfeld 28">
            <a:extLst>
              <a:ext uri="{FF2B5EF4-FFF2-40B4-BE49-F238E27FC236}">
                <a16:creationId xmlns:a16="http://schemas.microsoft.com/office/drawing/2014/main" id="{BC87C90C-10E4-CD6E-0CD9-BDD4372F6DE4}"/>
              </a:ext>
              <a:ext uri="{C183D7F6-B498-43B3-948B-1728B52AA6E4}">
                <adec:decorative xmlns:adec="http://schemas.microsoft.com/office/drawing/2017/decorative" val="1"/>
              </a:ext>
            </a:extLst>
          </p:cNvPr>
          <p:cNvSpPr txBox="1"/>
          <p:nvPr/>
        </p:nvSpPr>
        <p:spPr>
          <a:xfrm>
            <a:off x="4437682" y="4617884"/>
            <a:ext cx="2191452" cy="861774"/>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1"/>
                </a:solidFill>
                <a:latin typeface="Pangolin" panose="00000500000000000000" pitchFamily="2" charset="0"/>
              </a:rPr>
              <a:t>geom_histogram</a:t>
            </a:r>
            <a:r>
              <a:rPr lang="en-GB" sz="1000" dirty="0">
                <a:latin typeface="Pangolin" panose="00000500000000000000" pitchFamily="2" charset="0"/>
              </a:rPr>
              <a:t>(</a:t>
            </a:r>
            <a:r>
              <a:rPr lang="en-GB" sz="1000" dirty="0" err="1">
                <a:latin typeface="Pangolin" panose="00000500000000000000" pitchFamily="2" charset="0"/>
              </a:rPr>
              <a:t>aes</a:t>
            </a:r>
            <a:r>
              <a:rPr lang="en-GB" sz="1000" dirty="0">
                <a:latin typeface="Pangolin" panose="00000500000000000000" pitchFamily="2" charset="0"/>
              </a:rPr>
              <a:t>(y=..density..), </a:t>
            </a:r>
          </a:p>
          <a:p>
            <a:r>
              <a:rPr lang="en-GB" sz="1000" dirty="0">
                <a:latin typeface="Pangolin" panose="00000500000000000000" pitchFamily="2" charset="0"/>
              </a:rPr>
              <a:t>    colour="black", </a:t>
            </a:r>
          </a:p>
          <a:p>
            <a:r>
              <a:rPr lang="en-GB" sz="1000" dirty="0">
                <a:latin typeface="Pangolin" panose="00000500000000000000" pitchFamily="2" charset="0"/>
              </a:rPr>
              <a:t>    fill="white" ) +</a:t>
            </a:r>
          </a:p>
          <a:p>
            <a:r>
              <a:rPr lang="en-GB" sz="1000" dirty="0">
                <a:latin typeface="Pangolin" panose="00000500000000000000" pitchFamily="2" charset="0"/>
              </a:rPr>
              <a:t>  </a:t>
            </a:r>
            <a:r>
              <a:rPr lang="en-GB" sz="1000" dirty="0" err="1">
                <a:solidFill>
                  <a:schemeClr val="accent2"/>
                </a:solidFill>
                <a:latin typeface="Pangolin" panose="00000500000000000000" pitchFamily="2" charset="0"/>
              </a:rPr>
              <a:t>geom_density</a:t>
            </a:r>
            <a:r>
              <a:rPr lang="en-GB" sz="1000" dirty="0">
                <a:latin typeface="Pangolin" panose="00000500000000000000" pitchFamily="2" charset="0"/>
              </a:rPr>
              <a:t>()</a:t>
            </a:r>
            <a:endParaRPr lang="de-AT" sz="1000" dirty="0">
              <a:latin typeface="Pangolin" panose="00000500000000000000" pitchFamily="2" charset="0"/>
            </a:endParaRPr>
          </a:p>
        </p:txBody>
      </p:sp>
      <p:pic>
        <p:nvPicPr>
          <p:cNvPr id="86" name="Grafik 10">
            <a:extLst>
              <a:ext uri="{FF2B5EF4-FFF2-40B4-BE49-F238E27FC236}">
                <a16:creationId xmlns:a16="http://schemas.microsoft.com/office/drawing/2014/main" id="{C3993C27-AE14-0A04-658C-EC2D5FC8CAD0}"/>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5304" t="82435" r="6397" b="5025"/>
          <a:stretch/>
        </p:blipFill>
        <p:spPr>
          <a:xfrm flipH="1">
            <a:off x="536489" y="1953556"/>
            <a:ext cx="1543050" cy="1527217"/>
          </a:xfrm>
          <a:prstGeom prst="rect">
            <a:avLst/>
          </a:prstGeom>
        </p:spPr>
      </p:pic>
      <p:pic>
        <p:nvPicPr>
          <p:cNvPr id="92" name="Grafik 12">
            <a:extLst>
              <a:ext uri="{FF2B5EF4-FFF2-40B4-BE49-F238E27FC236}">
                <a16:creationId xmlns:a16="http://schemas.microsoft.com/office/drawing/2014/main" id="{FC151FC8-2EC0-AD70-F7E4-29DEA42EE22C}"/>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416" t="66499" r="65159" b="19346"/>
          <a:stretch/>
        </p:blipFill>
        <p:spPr>
          <a:xfrm flipH="1">
            <a:off x="119190" y="732161"/>
            <a:ext cx="2292263" cy="1402168"/>
          </a:xfrm>
          <a:prstGeom prst="rect">
            <a:avLst/>
          </a:prstGeom>
        </p:spPr>
      </p:pic>
      <p:pic>
        <p:nvPicPr>
          <p:cNvPr id="75" name="Grafik 12">
            <a:extLst>
              <a:ext uri="{FF2B5EF4-FFF2-40B4-BE49-F238E27FC236}">
                <a16:creationId xmlns:a16="http://schemas.microsoft.com/office/drawing/2014/main" id="{87962C1E-6ACF-C5C4-7F6D-11C05799AD1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416" t="66499" r="65159" b="19346"/>
          <a:stretch/>
        </p:blipFill>
        <p:spPr>
          <a:xfrm flipH="1">
            <a:off x="4488776" y="685271"/>
            <a:ext cx="2292263" cy="1402168"/>
          </a:xfrm>
          <a:prstGeom prst="rect">
            <a:avLst/>
          </a:prstGeom>
        </p:spPr>
      </p:pic>
      <p:sp>
        <p:nvSpPr>
          <p:cNvPr id="9" name="Rechteck 8">
            <a:extLst>
              <a:ext uri="{FF2B5EF4-FFF2-40B4-BE49-F238E27FC236}">
                <a16:creationId xmlns:a16="http://schemas.microsoft.com/office/drawing/2014/main" id="{32C7BFEB-35B4-45F9-8B45-DE09AB980A3E}"/>
              </a:ext>
              <a:ext uri="{C183D7F6-B498-43B3-948B-1728B52AA6E4}">
                <adec:decorative xmlns:adec="http://schemas.microsoft.com/office/drawing/2017/decorative" val="1"/>
              </a:ext>
            </a:extLst>
          </p:cNvPr>
          <p:cNvSpPr/>
          <p:nvPr/>
        </p:nvSpPr>
        <p:spPr>
          <a:xfrm>
            <a:off x="45815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4CA8A83C-9ABB-4B17-B735-341303AFD6C7}"/>
              </a:ext>
              <a:ext uri="{C183D7F6-B498-43B3-948B-1728B52AA6E4}">
                <adec:decorative xmlns:adec="http://schemas.microsoft.com/office/drawing/2017/decorative" val="1"/>
              </a:ext>
            </a:extLst>
          </p:cNvPr>
          <p:cNvSpPr/>
          <p:nvPr/>
        </p:nvSpPr>
        <p:spPr>
          <a:xfrm>
            <a:off x="219642" y="53948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CF4C3F-3649-4A82-987C-790660E86AD1}"/>
              </a:ext>
              <a:ext uri="{C183D7F6-B498-43B3-948B-1728B52AA6E4}">
                <adec:decorative xmlns:adec="http://schemas.microsoft.com/office/drawing/2017/decorative" val="1"/>
              </a:ext>
            </a:extLst>
          </p:cNvPr>
          <p:cNvSpPr/>
          <p:nvPr/>
        </p:nvSpPr>
        <p:spPr>
          <a:xfrm>
            <a:off x="2397692" y="53948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93B7CD86-A1C9-4CC6-8E51-64A9BBF89F6A}"/>
              </a:ext>
              <a:ext uri="{C183D7F6-B498-43B3-948B-1728B52AA6E4}">
                <adec:decorative xmlns:adec="http://schemas.microsoft.com/office/drawing/2017/decorative" val="1"/>
              </a:ext>
            </a:extLst>
          </p:cNvPr>
          <p:cNvSpPr/>
          <p:nvPr/>
        </p:nvSpPr>
        <p:spPr>
          <a:xfrm>
            <a:off x="45815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6" name="Rechteck 35">
            <a:extLst>
              <a:ext uri="{FF2B5EF4-FFF2-40B4-BE49-F238E27FC236}">
                <a16:creationId xmlns:a16="http://schemas.microsoft.com/office/drawing/2014/main" id="{7DD63EA2-E175-4A4A-9E66-B30031536713}"/>
              </a:ext>
              <a:ext uri="{C183D7F6-B498-43B3-948B-1728B52AA6E4}">
                <adec:decorative xmlns:adec="http://schemas.microsoft.com/office/drawing/2017/decorative" val="1"/>
              </a:ext>
            </a:extLst>
          </p:cNvPr>
          <p:cNvSpPr/>
          <p:nvPr/>
        </p:nvSpPr>
        <p:spPr>
          <a:xfrm>
            <a:off x="2659543" y="539482"/>
            <a:ext cx="763674" cy="608965"/>
          </a:xfrm>
          <a:custGeom>
            <a:avLst/>
            <a:gdLst>
              <a:gd name="connsiteX0" fmla="*/ 0 w 763674"/>
              <a:gd name="connsiteY0" fmla="*/ 0 h 608965"/>
              <a:gd name="connsiteX1" fmla="*/ 397110 w 763674"/>
              <a:gd name="connsiteY1" fmla="*/ 0 h 608965"/>
              <a:gd name="connsiteX2" fmla="*/ 763674 w 763674"/>
              <a:gd name="connsiteY2" fmla="*/ 0 h 608965"/>
              <a:gd name="connsiteX3" fmla="*/ 763674 w 763674"/>
              <a:gd name="connsiteY3" fmla="*/ 608965 h 608965"/>
              <a:gd name="connsiteX4" fmla="*/ 366564 w 763674"/>
              <a:gd name="connsiteY4" fmla="*/ 608965 h 608965"/>
              <a:gd name="connsiteX5" fmla="*/ 0 w 763674"/>
              <a:gd name="connsiteY5" fmla="*/ 608965 h 608965"/>
              <a:gd name="connsiteX6" fmla="*/ 0 w 763674"/>
              <a:gd name="connsiteY6" fmla="*/ 0 h 60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608965" fill="none" extrusionOk="0">
                <a:moveTo>
                  <a:pt x="0" y="0"/>
                </a:moveTo>
                <a:cubicBezTo>
                  <a:pt x="187696" y="6929"/>
                  <a:pt x="299338" y="-12835"/>
                  <a:pt x="397110" y="0"/>
                </a:cubicBezTo>
                <a:cubicBezTo>
                  <a:pt x="494882" y="12835"/>
                  <a:pt x="666034" y="-6903"/>
                  <a:pt x="763674" y="0"/>
                </a:cubicBezTo>
                <a:cubicBezTo>
                  <a:pt x="766058" y="149542"/>
                  <a:pt x="770297" y="352081"/>
                  <a:pt x="763674" y="608965"/>
                </a:cubicBezTo>
                <a:cubicBezTo>
                  <a:pt x="646175" y="605373"/>
                  <a:pt x="456151" y="610353"/>
                  <a:pt x="366564" y="608965"/>
                </a:cubicBezTo>
                <a:cubicBezTo>
                  <a:pt x="276977" y="607578"/>
                  <a:pt x="150976" y="605198"/>
                  <a:pt x="0" y="608965"/>
                </a:cubicBezTo>
                <a:cubicBezTo>
                  <a:pt x="-6067" y="357225"/>
                  <a:pt x="3273" y="271829"/>
                  <a:pt x="0" y="0"/>
                </a:cubicBezTo>
                <a:close/>
              </a:path>
              <a:path w="763674" h="608965" stroke="0" extrusionOk="0">
                <a:moveTo>
                  <a:pt x="0" y="0"/>
                </a:moveTo>
                <a:cubicBezTo>
                  <a:pt x="122506" y="-17607"/>
                  <a:pt x="256548" y="2002"/>
                  <a:pt x="381837" y="0"/>
                </a:cubicBezTo>
                <a:cubicBezTo>
                  <a:pt x="507126" y="-2002"/>
                  <a:pt x="655540" y="-18446"/>
                  <a:pt x="763674" y="0"/>
                </a:cubicBezTo>
                <a:cubicBezTo>
                  <a:pt x="739754" y="215772"/>
                  <a:pt x="759364" y="454213"/>
                  <a:pt x="763674" y="608965"/>
                </a:cubicBezTo>
                <a:cubicBezTo>
                  <a:pt x="659936" y="605723"/>
                  <a:pt x="487121" y="594363"/>
                  <a:pt x="389474" y="608965"/>
                </a:cubicBezTo>
                <a:cubicBezTo>
                  <a:pt x="291827" y="623567"/>
                  <a:pt x="173046" y="606163"/>
                  <a:pt x="0" y="608965"/>
                </a:cubicBezTo>
                <a:cubicBezTo>
                  <a:pt x="-15161" y="363393"/>
                  <a:pt x="-25685" y="24498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model</a:t>
            </a:r>
            <a:endParaRPr lang="de-AT" sz="1000" dirty="0">
              <a:solidFill>
                <a:schemeClr val="tx1"/>
              </a:solidFill>
              <a:latin typeface="Pangolin" panose="00000500000000000000" pitchFamily="2" charset="0"/>
            </a:endParaRPr>
          </a:p>
        </p:txBody>
      </p:sp>
      <p:sp>
        <p:nvSpPr>
          <p:cNvPr id="38" name="Rechteck 37">
            <a:extLst>
              <a:ext uri="{FF2B5EF4-FFF2-40B4-BE49-F238E27FC236}">
                <a16:creationId xmlns:a16="http://schemas.microsoft.com/office/drawing/2014/main" id="{4692AC80-01F2-40DF-AC3D-6AB0FEE2F30C}"/>
              </a:ext>
              <a:ext uri="{C183D7F6-B498-43B3-948B-1728B52AA6E4}">
                <adec:decorative xmlns:adec="http://schemas.microsoft.com/office/drawing/2017/decorative" val="1"/>
              </a:ext>
            </a:extLst>
          </p:cNvPr>
          <p:cNvSpPr/>
          <p:nvPr/>
        </p:nvSpPr>
        <p:spPr>
          <a:xfrm>
            <a:off x="3938199" y="525195"/>
            <a:ext cx="525782" cy="608965"/>
          </a:xfrm>
          <a:custGeom>
            <a:avLst/>
            <a:gdLst>
              <a:gd name="connsiteX0" fmla="*/ 0 w 525782"/>
              <a:gd name="connsiteY0" fmla="*/ 0 h 608965"/>
              <a:gd name="connsiteX1" fmla="*/ 525782 w 525782"/>
              <a:gd name="connsiteY1" fmla="*/ 0 h 608965"/>
              <a:gd name="connsiteX2" fmla="*/ 525782 w 525782"/>
              <a:gd name="connsiteY2" fmla="*/ 608965 h 608965"/>
              <a:gd name="connsiteX3" fmla="*/ 0 w 525782"/>
              <a:gd name="connsiteY3" fmla="*/ 608965 h 608965"/>
              <a:gd name="connsiteX4" fmla="*/ 0 w 525782"/>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2" h="608965" fill="none" extrusionOk="0">
                <a:moveTo>
                  <a:pt x="0" y="0"/>
                </a:moveTo>
                <a:cubicBezTo>
                  <a:pt x="149255" y="-7318"/>
                  <a:pt x="331812" y="-2007"/>
                  <a:pt x="525782" y="0"/>
                </a:cubicBezTo>
                <a:cubicBezTo>
                  <a:pt x="514276" y="171196"/>
                  <a:pt x="501000" y="480586"/>
                  <a:pt x="525782" y="608965"/>
                </a:cubicBezTo>
                <a:cubicBezTo>
                  <a:pt x="276113" y="614077"/>
                  <a:pt x="205398" y="587863"/>
                  <a:pt x="0" y="608965"/>
                </a:cubicBezTo>
                <a:cubicBezTo>
                  <a:pt x="21482" y="340342"/>
                  <a:pt x="10658" y="177987"/>
                  <a:pt x="0" y="0"/>
                </a:cubicBezTo>
                <a:close/>
              </a:path>
              <a:path w="525782" h="608965" stroke="0" extrusionOk="0">
                <a:moveTo>
                  <a:pt x="0" y="0"/>
                </a:moveTo>
                <a:cubicBezTo>
                  <a:pt x="137018" y="-11737"/>
                  <a:pt x="271574" y="17406"/>
                  <a:pt x="525782" y="0"/>
                </a:cubicBezTo>
                <a:cubicBezTo>
                  <a:pt x="515713" y="132285"/>
                  <a:pt x="522001" y="388021"/>
                  <a:pt x="525782" y="608965"/>
                </a:cubicBezTo>
                <a:cubicBezTo>
                  <a:pt x="334194" y="590623"/>
                  <a:pt x="154063" y="596261"/>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hwy</a:t>
            </a:r>
            <a:endParaRPr lang="de-AT" sz="1000" dirty="0">
              <a:solidFill>
                <a:schemeClr val="tx1"/>
              </a:solidFill>
              <a:latin typeface="Pangolin" panose="00000500000000000000" pitchFamily="2" charset="0"/>
            </a:endParaRPr>
          </a:p>
        </p:txBody>
      </p:sp>
      <p:sp>
        <p:nvSpPr>
          <p:cNvPr id="37" name="Rechteck 36">
            <a:extLst>
              <a:ext uri="{FF2B5EF4-FFF2-40B4-BE49-F238E27FC236}">
                <a16:creationId xmlns:a16="http://schemas.microsoft.com/office/drawing/2014/main" id="{635AC02F-1B09-44C4-8A3C-2A8F5AF2FF58}"/>
              </a:ext>
              <a:ext uri="{C183D7F6-B498-43B3-948B-1728B52AA6E4}">
                <adec:decorative xmlns:adec="http://schemas.microsoft.com/office/drawing/2017/decorative" val="1"/>
              </a:ext>
            </a:extLst>
          </p:cNvPr>
          <p:cNvSpPr/>
          <p:nvPr/>
        </p:nvSpPr>
        <p:spPr>
          <a:xfrm>
            <a:off x="3423216" y="534720"/>
            <a:ext cx="548459" cy="608965"/>
          </a:xfrm>
          <a:custGeom>
            <a:avLst/>
            <a:gdLst>
              <a:gd name="connsiteX0" fmla="*/ 0 w 548459"/>
              <a:gd name="connsiteY0" fmla="*/ 0 h 608965"/>
              <a:gd name="connsiteX1" fmla="*/ 548459 w 548459"/>
              <a:gd name="connsiteY1" fmla="*/ 0 h 608965"/>
              <a:gd name="connsiteX2" fmla="*/ 548459 w 548459"/>
              <a:gd name="connsiteY2" fmla="*/ 608965 h 608965"/>
              <a:gd name="connsiteX3" fmla="*/ 0 w 548459"/>
              <a:gd name="connsiteY3" fmla="*/ 608965 h 608965"/>
              <a:gd name="connsiteX4" fmla="*/ 0 w 54845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59" h="608965" fill="none" extrusionOk="0">
                <a:moveTo>
                  <a:pt x="0" y="0"/>
                </a:moveTo>
                <a:cubicBezTo>
                  <a:pt x="142118" y="13190"/>
                  <a:pt x="389930" y="22737"/>
                  <a:pt x="548459" y="0"/>
                </a:cubicBezTo>
                <a:cubicBezTo>
                  <a:pt x="536953" y="171196"/>
                  <a:pt x="523677" y="480586"/>
                  <a:pt x="548459" y="608965"/>
                </a:cubicBezTo>
                <a:cubicBezTo>
                  <a:pt x="324350" y="600425"/>
                  <a:pt x="127149" y="613876"/>
                  <a:pt x="0" y="608965"/>
                </a:cubicBezTo>
                <a:cubicBezTo>
                  <a:pt x="21482" y="340342"/>
                  <a:pt x="10658" y="177987"/>
                  <a:pt x="0" y="0"/>
                </a:cubicBezTo>
                <a:close/>
              </a:path>
              <a:path w="548459" h="608965" stroke="0" extrusionOk="0">
                <a:moveTo>
                  <a:pt x="0" y="0"/>
                </a:moveTo>
                <a:cubicBezTo>
                  <a:pt x="217536" y="19875"/>
                  <a:pt x="352938" y="-1199"/>
                  <a:pt x="548459" y="0"/>
                </a:cubicBezTo>
                <a:cubicBezTo>
                  <a:pt x="538390" y="132285"/>
                  <a:pt x="544678" y="388021"/>
                  <a:pt x="548459" y="608965"/>
                </a:cubicBezTo>
                <a:cubicBezTo>
                  <a:pt x="290442" y="612755"/>
                  <a:pt x="150704" y="629519"/>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year</a:t>
            </a:r>
            <a:endParaRPr lang="de-AT" sz="1000" dirty="0">
              <a:solidFill>
                <a:schemeClr val="tx1"/>
              </a:solidFill>
              <a:latin typeface="Pangolin" panose="00000500000000000000" pitchFamily="2" charset="0"/>
            </a:endParaRPr>
          </a:p>
        </p:txBody>
      </p:sp>
      <p:sp>
        <p:nvSpPr>
          <p:cNvPr id="39" name="Rechteck 38">
            <a:extLst>
              <a:ext uri="{FF2B5EF4-FFF2-40B4-BE49-F238E27FC236}">
                <a16:creationId xmlns:a16="http://schemas.microsoft.com/office/drawing/2014/main" id="{5004C57D-4772-46A4-991E-3AEE902DA708}"/>
              </a:ext>
              <a:ext uri="{C183D7F6-B498-43B3-948B-1728B52AA6E4}">
                <adec:decorative xmlns:adec="http://schemas.microsoft.com/office/drawing/2017/decorative" val="1"/>
              </a:ext>
            </a:extLst>
          </p:cNvPr>
          <p:cNvSpPr/>
          <p:nvPr/>
        </p:nvSpPr>
        <p:spPr>
          <a:xfrm>
            <a:off x="2404573" y="1153210"/>
            <a:ext cx="257665" cy="284798"/>
          </a:xfrm>
          <a:custGeom>
            <a:avLst/>
            <a:gdLst>
              <a:gd name="connsiteX0" fmla="*/ 0 w 257665"/>
              <a:gd name="connsiteY0" fmla="*/ 0 h 284798"/>
              <a:gd name="connsiteX1" fmla="*/ 257665 w 257665"/>
              <a:gd name="connsiteY1" fmla="*/ 0 h 284798"/>
              <a:gd name="connsiteX2" fmla="*/ 257665 w 257665"/>
              <a:gd name="connsiteY2" fmla="*/ 284798 h 284798"/>
              <a:gd name="connsiteX3" fmla="*/ 0 w 257665"/>
              <a:gd name="connsiteY3" fmla="*/ 284798 h 284798"/>
              <a:gd name="connsiteX4" fmla="*/ 0 w 257665"/>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4798" extrusionOk="0">
                <a:moveTo>
                  <a:pt x="0" y="0"/>
                </a:moveTo>
                <a:cubicBezTo>
                  <a:pt x="96896" y="-2927"/>
                  <a:pt x="141335" y="10352"/>
                  <a:pt x="257665" y="0"/>
                </a:cubicBezTo>
                <a:cubicBezTo>
                  <a:pt x="265690" y="68055"/>
                  <a:pt x="271731" y="167730"/>
                  <a:pt x="257665" y="284798"/>
                </a:cubicBezTo>
                <a:cubicBezTo>
                  <a:pt x="170953" y="288639"/>
                  <a:pt x="96204" y="275445"/>
                  <a:pt x="0" y="284798"/>
                </a:cubicBezTo>
                <a:cubicBezTo>
                  <a:pt x="-7788" y="194346"/>
                  <a:pt x="-279" y="781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40" name="Rechteck 39">
            <a:extLst>
              <a:ext uri="{FF2B5EF4-FFF2-40B4-BE49-F238E27FC236}">
                <a16:creationId xmlns:a16="http://schemas.microsoft.com/office/drawing/2014/main" id="{E0BB61E7-BF72-47F7-945A-790E3BA6E7F9}"/>
              </a:ext>
              <a:ext uri="{C183D7F6-B498-43B3-948B-1728B52AA6E4}">
                <adec:decorative xmlns:adec="http://schemas.microsoft.com/office/drawing/2017/decorative" val="1"/>
              </a:ext>
            </a:extLst>
          </p:cNvPr>
          <p:cNvSpPr/>
          <p:nvPr/>
        </p:nvSpPr>
        <p:spPr>
          <a:xfrm>
            <a:off x="2404573" y="1446965"/>
            <a:ext cx="257665" cy="284798"/>
          </a:xfrm>
          <a:custGeom>
            <a:avLst/>
            <a:gdLst>
              <a:gd name="connsiteX0" fmla="*/ 0 w 257665"/>
              <a:gd name="connsiteY0" fmla="*/ 0 h 284798"/>
              <a:gd name="connsiteX1" fmla="*/ 257665 w 257665"/>
              <a:gd name="connsiteY1" fmla="*/ 0 h 284798"/>
              <a:gd name="connsiteX2" fmla="*/ 257665 w 257665"/>
              <a:gd name="connsiteY2" fmla="*/ 284798 h 284798"/>
              <a:gd name="connsiteX3" fmla="*/ 0 w 257665"/>
              <a:gd name="connsiteY3" fmla="*/ 284798 h 284798"/>
              <a:gd name="connsiteX4" fmla="*/ 0 w 257665"/>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4798" extrusionOk="0">
                <a:moveTo>
                  <a:pt x="0" y="0"/>
                </a:moveTo>
                <a:cubicBezTo>
                  <a:pt x="96896" y="-2927"/>
                  <a:pt x="141335" y="10352"/>
                  <a:pt x="257665" y="0"/>
                </a:cubicBezTo>
                <a:cubicBezTo>
                  <a:pt x="265690" y="68055"/>
                  <a:pt x="271731" y="167730"/>
                  <a:pt x="257665" y="284798"/>
                </a:cubicBezTo>
                <a:cubicBezTo>
                  <a:pt x="170953" y="288639"/>
                  <a:pt x="96204" y="275445"/>
                  <a:pt x="0" y="284798"/>
                </a:cubicBezTo>
                <a:cubicBezTo>
                  <a:pt x="-7788" y="194346"/>
                  <a:pt x="-279" y="781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41" name="Rechteck 40">
            <a:extLst>
              <a:ext uri="{FF2B5EF4-FFF2-40B4-BE49-F238E27FC236}">
                <a16:creationId xmlns:a16="http://schemas.microsoft.com/office/drawing/2014/main" id="{CAE237E4-1834-4D97-BD07-450F3072757D}"/>
              </a:ext>
              <a:ext uri="{C183D7F6-B498-43B3-948B-1728B52AA6E4}">
                <adec:decorative xmlns:adec="http://schemas.microsoft.com/office/drawing/2017/decorative" val="1"/>
              </a:ext>
            </a:extLst>
          </p:cNvPr>
          <p:cNvSpPr/>
          <p:nvPr/>
        </p:nvSpPr>
        <p:spPr>
          <a:xfrm>
            <a:off x="2411454" y="1745518"/>
            <a:ext cx="257665" cy="303320"/>
          </a:xfrm>
          <a:custGeom>
            <a:avLst/>
            <a:gdLst>
              <a:gd name="connsiteX0" fmla="*/ 0 w 257665"/>
              <a:gd name="connsiteY0" fmla="*/ 0 h 303320"/>
              <a:gd name="connsiteX1" fmla="*/ 257665 w 257665"/>
              <a:gd name="connsiteY1" fmla="*/ 0 h 303320"/>
              <a:gd name="connsiteX2" fmla="*/ 257665 w 257665"/>
              <a:gd name="connsiteY2" fmla="*/ 303320 h 303320"/>
              <a:gd name="connsiteX3" fmla="*/ 0 w 257665"/>
              <a:gd name="connsiteY3" fmla="*/ 303320 h 303320"/>
              <a:gd name="connsiteX4" fmla="*/ 0 w 257665"/>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303320" extrusionOk="0">
                <a:moveTo>
                  <a:pt x="0" y="0"/>
                </a:moveTo>
                <a:cubicBezTo>
                  <a:pt x="96896" y="-2927"/>
                  <a:pt x="141335" y="10352"/>
                  <a:pt x="257665" y="0"/>
                </a:cubicBezTo>
                <a:cubicBezTo>
                  <a:pt x="254686" y="141612"/>
                  <a:pt x="257301" y="237450"/>
                  <a:pt x="257665" y="303320"/>
                </a:cubicBezTo>
                <a:cubicBezTo>
                  <a:pt x="170953" y="307161"/>
                  <a:pt x="96204" y="293967"/>
                  <a:pt x="0" y="303320"/>
                </a:cubicBezTo>
                <a:cubicBezTo>
                  <a:pt x="-798" y="184266"/>
                  <a:pt x="-8221" y="13940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42" name="Rechteck 41">
            <a:extLst>
              <a:ext uri="{FF2B5EF4-FFF2-40B4-BE49-F238E27FC236}">
                <a16:creationId xmlns:a16="http://schemas.microsoft.com/office/drawing/2014/main" id="{50D75A4A-6C08-477B-A57E-2B8B3A0296A6}"/>
              </a:ext>
              <a:ext uri="{C183D7F6-B498-43B3-948B-1728B52AA6E4}">
                <adec:decorative xmlns:adec="http://schemas.microsoft.com/office/drawing/2017/decorative" val="1"/>
              </a:ext>
            </a:extLst>
          </p:cNvPr>
          <p:cNvSpPr/>
          <p:nvPr/>
        </p:nvSpPr>
        <p:spPr>
          <a:xfrm>
            <a:off x="2411454" y="2048838"/>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43" name="Rechteck 42">
            <a:extLst>
              <a:ext uri="{FF2B5EF4-FFF2-40B4-BE49-F238E27FC236}">
                <a16:creationId xmlns:a16="http://schemas.microsoft.com/office/drawing/2014/main" id="{19CE3752-B6C4-40AF-A4EF-F082E48A835F}"/>
              </a:ext>
              <a:ext uri="{C183D7F6-B498-43B3-948B-1728B52AA6E4}">
                <adec:decorative xmlns:adec="http://schemas.microsoft.com/office/drawing/2017/decorative" val="1"/>
              </a:ext>
            </a:extLst>
          </p:cNvPr>
          <p:cNvSpPr/>
          <p:nvPr/>
        </p:nvSpPr>
        <p:spPr>
          <a:xfrm>
            <a:off x="2411454" y="2322253"/>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44" name="Rechteck 43">
            <a:extLst>
              <a:ext uri="{FF2B5EF4-FFF2-40B4-BE49-F238E27FC236}">
                <a16:creationId xmlns:a16="http://schemas.microsoft.com/office/drawing/2014/main" id="{65109DBE-863D-46FA-AEA5-8039E0D22E2E}"/>
              </a:ext>
              <a:ext uri="{C183D7F6-B498-43B3-948B-1728B52AA6E4}">
                <adec:decorative xmlns:adec="http://schemas.microsoft.com/office/drawing/2017/decorative" val="1"/>
              </a:ext>
            </a:extLst>
          </p:cNvPr>
          <p:cNvSpPr/>
          <p:nvPr/>
        </p:nvSpPr>
        <p:spPr>
          <a:xfrm>
            <a:off x="2411454" y="2595668"/>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a:t>
            </a:r>
            <a:endParaRPr lang="de-AT" sz="1000" dirty="0">
              <a:solidFill>
                <a:schemeClr val="tx1"/>
              </a:solidFill>
              <a:latin typeface="Pangolin" panose="00000500000000000000" pitchFamily="2" charset="0"/>
            </a:endParaRPr>
          </a:p>
        </p:txBody>
      </p:sp>
      <p:sp>
        <p:nvSpPr>
          <p:cNvPr id="45" name="Rechteck 44">
            <a:extLst>
              <a:ext uri="{FF2B5EF4-FFF2-40B4-BE49-F238E27FC236}">
                <a16:creationId xmlns:a16="http://schemas.microsoft.com/office/drawing/2014/main" id="{7D5AD129-5EE8-459D-A6E6-73A6D5BF8FE4}"/>
              </a:ext>
              <a:ext uri="{C183D7F6-B498-43B3-948B-1728B52AA6E4}">
                <adec:decorative xmlns:adec="http://schemas.microsoft.com/office/drawing/2017/decorative" val="1"/>
              </a:ext>
            </a:extLst>
          </p:cNvPr>
          <p:cNvSpPr/>
          <p:nvPr/>
        </p:nvSpPr>
        <p:spPr>
          <a:xfrm>
            <a:off x="2411454" y="2878037"/>
            <a:ext cx="257665" cy="282369"/>
          </a:xfrm>
          <a:custGeom>
            <a:avLst/>
            <a:gdLst>
              <a:gd name="connsiteX0" fmla="*/ 0 w 257665"/>
              <a:gd name="connsiteY0" fmla="*/ 0 h 282369"/>
              <a:gd name="connsiteX1" fmla="*/ 257665 w 257665"/>
              <a:gd name="connsiteY1" fmla="*/ 0 h 282369"/>
              <a:gd name="connsiteX2" fmla="*/ 257665 w 257665"/>
              <a:gd name="connsiteY2" fmla="*/ 282369 h 282369"/>
              <a:gd name="connsiteX3" fmla="*/ 0 w 257665"/>
              <a:gd name="connsiteY3" fmla="*/ 282369 h 282369"/>
              <a:gd name="connsiteX4" fmla="*/ 0 w 257665"/>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65" h="282369" extrusionOk="0">
                <a:moveTo>
                  <a:pt x="0" y="0"/>
                </a:moveTo>
                <a:cubicBezTo>
                  <a:pt x="96896" y="-2927"/>
                  <a:pt x="141335" y="10352"/>
                  <a:pt x="257665" y="0"/>
                </a:cubicBezTo>
                <a:cubicBezTo>
                  <a:pt x="260039" y="99369"/>
                  <a:pt x="262547" y="163394"/>
                  <a:pt x="257665" y="282369"/>
                </a:cubicBezTo>
                <a:cubicBezTo>
                  <a:pt x="170953" y="286210"/>
                  <a:pt x="96204" y="273016"/>
                  <a:pt x="0" y="282369"/>
                </a:cubicBezTo>
                <a:cubicBezTo>
                  <a:pt x="352" y="195979"/>
                  <a:pt x="6058" y="7276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a:t>
            </a:r>
            <a:endParaRPr lang="de-AT" sz="1000" dirty="0">
              <a:solidFill>
                <a:schemeClr val="tx1"/>
              </a:solidFill>
              <a:latin typeface="Pangolin" panose="00000500000000000000" pitchFamily="2" charset="0"/>
            </a:endParaRPr>
          </a:p>
        </p:txBody>
      </p:sp>
      <p:sp>
        <p:nvSpPr>
          <p:cNvPr id="47" name="Rechteck 46">
            <a:extLst>
              <a:ext uri="{FF2B5EF4-FFF2-40B4-BE49-F238E27FC236}">
                <a16:creationId xmlns:a16="http://schemas.microsoft.com/office/drawing/2014/main" id="{512457DB-B2B6-4D54-906C-35AD7E4D2583}"/>
              </a:ext>
              <a:ext uri="{C183D7F6-B498-43B3-948B-1728B52AA6E4}">
                <adec:decorative xmlns:adec="http://schemas.microsoft.com/office/drawing/2017/decorative" val="1"/>
              </a:ext>
            </a:extLst>
          </p:cNvPr>
          <p:cNvSpPr/>
          <p:nvPr/>
        </p:nvSpPr>
        <p:spPr>
          <a:xfrm>
            <a:off x="2662239" y="1153210"/>
            <a:ext cx="763674" cy="284798"/>
          </a:xfrm>
          <a:custGeom>
            <a:avLst/>
            <a:gdLst>
              <a:gd name="connsiteX0" fmla="*/ 0 w 763674"/>
              <a:gd name="connsiteY0" fmla="*/ 0 h 284798"/>
              <a:gd name="connsiteX1" fmla="*/ 397110 w 763674"/>
              <a:gd name="connsiteY1" fmla="*/ 0 h 284798"/>
              <a:gd name="connsiteX2" fmla="*/ 763674 w 763674"/>
              <a:gd name="connsiteY2" fmla="*/ 0 h 284798"/>
              <a:gd name="connsiteX3" fmla="*/ 763674 w 763674"/>
              <a:gd name="connsiteY3" fmla="*/ 284798 h 284798"/>
              <a:gd name="connsiteX4" fmla="*/ 366564 w 763674"/>
              <a:gd name="connsiteY4" fmla="*/ 284798 h 284798"/>
              <a:gd name="connsiteX5" fmla="*/ 0 w 763674"/>
              <a:gd name="connsiteY5" fmla="*/ 284798 h 284798"/>
              <a:gd name="connsiteX6" fmla="*/ 0 w 763674"/>
              <a:gd name="connsiteY6" fmla="*/ 0 h 28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4798" fill="none" extrusionOk="0">
                <a:moveTo>
                  <a:pt x="0" y="0"/>
                </a:moveTo>
                <a:cubicBezTo>
                  <a:pt x="187696" y="6929"/>
                  <a:pt x="299338" y="-12835"/>
                  <a:pt x="397110" y="0"/>
                </a:cubicBezTo>
                <a:cubicBezTo>
                  <a:pt x="494882" y="12835"/>
                  <a:pt x="666034" y="-6903"/>
                  <a:pt x="763674" y="0"/>
                </a:cubicBezTo>
                <a:cubicBezTo>
                  <a:pt x="761616" y="136058"/>
                  <a:pt x="763492" y="170818"/>
                  <a:pt x="763674" y="284798"/>
                </a:cubicBezTo>
                <a:cubicBezTo>
                  <a:pt x="646175" y="281206"/>
                  <a:pt x="456151" y="286186"/>
                  <a:pt x="366564" y="284798"/>
                </a:cubicBezTo>
                <a:cubicBezTo>
                  <a:pt x="276977" y="283411"/>
                  <a:pt x="150976" y="281031"/>
                  <a:pt x="0" y="284798"/>
                </a:cubicBezTo>
                <a:cubicBezTo>
                  <a:pt x="-11352" y="179906"/>
                  <a:pt x="-10308" y="61675"/>
                  <a:pt x="0" y="0"/>
                </a:cubicBezTo>
                <a:close/>
              </a:path>
              <a:path w="763674" h="284798" stroke="0" extrusionOk="0">
                <a:moveTo>
                  <a:pt x="0" y="0"/>
                </a:moveTo>
                <a:cubicBezTo>
                  <a:pt x="122506" y="-17607"/>
                  <a:pt x="256548" y="2002"/>
                  <a:pt x="381837" y="0"/>
                </a:cubicBezTo>
                <a:cubicBezTo>
                  <a:pt x="507126" y="-2002"/>
                  <a:pt x="655540" y="-18446"/>
                  <a:pt x="763674" y="0"/>
                </a:cubicBezTo>
                <a:cubicBezTo>
                  <a:pt x="755915" y="111640"/>
                  <a:pt x="769148" y="197094"/>
                  <a:pt x="763674" y="284798"/>
                </a:cubicBezTo>
                <a:cubicBezTo>
                  <a:pt x="659936" y="281556"/>
                  <a:pt x="487121" y="270196"/>
                  <a:pt x="389474" y="284798"/>
                </a:cubicBezTo>
                <a:cubicBezTo>
                  <a:pt x="291827" y="299400"/>
                  <a:pt x="173046" y="281996"/>
                  <a:pt x="0" y="284798"/>
                </a:cubicBezTo>
                <a:cubicBezTo>
                  <a:pt x="3278" y="197777"/>
                  <a:pt x="2711" y="122835"/>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jetta</a:t>
            </a:r>
            <a:endParaRPr lang="de-AT" sz="1000" dirty="0">
              <a:solidFill>
                <a:schemeClr val="tx1"/>
              </a:solidFill>
              <a:latin typeface="Pangolin" panose="00000500000000000000" pitchFamily="2" charset="0"/>
            </a:endParaRPr>
          </a:p>
        </p:txBody>
      </p:sp>
      <p:sp>
        <p:nvSpPr>
          <p:cNvPr id="48" name="Rechteck 47">
            <a:extLst>
              <a:ext uri="{FF2B5EF4-FFF2-40B4-BE49-F238E27FC236}">
                <a16:creationId xmlns:a16="http://schemas.microsoft.com/office/drawing/2014/main" id="{913119D9-AC1F-48EA-81DB-E22E969C74AF}"/>
              </a:ext>
              <a:ext uri="{C183D7F6-B498-43B3-948B-1728B52AA6E4}">
                <adec:decorative xmlns:adec="http://schemas.microsoft.com/office/drawing/2017/decorative" val="1"/>
              </a:ext>
            </a:extLst>
          </p:cNvPr>
          <p:cNvSpPr/>
          <p:nvPr/>
        </p:nvSpPr>
        <p:spPr>
          <a:xfrm>
            <a:off x="2662239" y="1446965"/>
            <a:ext cx="763674" cy="284798"/>
          </a:xfrm>
          <a:custGeom>
            <a:avLst/>
            <a:gdLst>
              <a:gd name="connsiteX0" fmla="*/ 0 w 763674"/>
              <a:gd name="connsiteY0" fmla="*/ 0 h 284798"/>
              <a:gd name="connsiteX1" fmla="*/ 397110 w 763674"/>
              <a:gd name="connsiteY1" fmla="*/ 0 h 284798"/>
              <a:gd name="connsiteX2" fmla="*/ 763674 w 763674"/>
              <a:gd name="connsiteY2" fmla="*/ 0 h 284798"/>
              <a:gd name="connsiteX3" fmla="*/ 763674 w 763674"/>
              <a:gd name="connsiteY3" fmla="*/ 284798 h 284798"/>
              <a:gd name="connsiteX4" fmla="*/ 366564 w 763674"/>
              <a:gd name="connsiteY4" fmla="*/ 284798 h 284798"/>
              <a:gd name="connsiteX5" fmla="*/ 0 w 763674"/>
              <a:gd name="connsiteY5" fmla="*/ 284798 h 284798"/>
              <a:gd name="connsiteX6" fmla="*/ 0 w 763674"/>
              <a:gd name="connsiteY6" fmla="*/ 0 h 28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4798" fill="none" extrusionOk="0">
                <a:moveTo>
                  <a:pt x="0" y="0"/>
                </a:moveTo>
                <a:cubicBezTo>
                  <a:pt x="187696" y="6929"/>
                  <a:pt x="299338" y="-12835"/>
                  <a:pt x="397110" y="0"/>
                </a:cubicBezTo>
                <a:cubicBezTo>
                  <a:pt x="494882" y="12835"/>
                  <a:pt x="666034" y="-6903"/>
                  <a:pt x="763674" y="0"/>
                </a:cubicBezTo>
                <a:cubicBezTo>
                  <a:pt x="761616" y="136058"/>
                  <a:pt x="763492" y="170818"/>
                  <a:pt x="763674" y="284798"/>
                </a:cubicBezTo>
                <a:cubicBezTo>
                  <a:pt x="646175" y="281206"/>
                  <a:pt x="456151" y="286186"/>
                  <a:pt x="366564" y="284798"/>
                </a:cubicBezTo>
                <a:cubicBezTo>
                  <a:pt x="276977" y="283411"/>
                  <a:pt x="150976" y="281031"/>
                  <a:pt x="0" y="284798"/>
                </a:cubicBezTo>
                <a:cubicBezTo>
                  <a:pt x="-11352" y="179906"/>
                  <a:pt x="-10308" y="61675"/>
                  <a:pt x="0" y="0"/>
                </a:cubicBezTo>
                <a:close/>
              </a:path>
              <a:path w="763674" h="284798" stroke="0" extrusionOk="0">
                <a:moveTo>
                  <a:pt x="0" y="0"/>
                </a:moveTo>
                <a:cubicBezTo>
                  <a:pt x="122506" y="-17607"/>
                  <a:pt x="256548" y="2002"/>
                  <a:pt x="381837" y="0"/>
                </a:cubicBezTo>
                <a:cubicBezTo>
                  <a:pt x="507126" y="-2002"/>
                  <a:pt x="655540" y="-18446"/>
                  <a:pt x="763674" y="0"/>
                </a:cubicBezTo>
                <a:cubicBezTo>
                  <a:pt x="755915" y="111640"/>
                  <a:pt x="769148" y="197094"/>
                  <a:pt x="763674" y="284798"/>
                </a:cubicBezTo>
                <a:cubicBezTo>
                  <a:pt x="659936" y="281556"/>
                  <a:pt x="487121" y="270196"/>
                  <a:pt x="389474" y="284798"/>
                </a:cubicBezTo>
                <a:cubicBezTo>
                  <a:pt x="291827" y="299400"/>
                  <a:pt x="173046" y="281996"/>
                  <a:pt x="0" y="284798"/>
                </a:cubicBezTo>
                <a:cubicBezTo>
                  <a:pt x="3278" y="197777"/>
                  <a:pt x="2711" y="122835"/>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corolla</a:t>
            </a: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85D866BB-5776-4804-AABA-A7E0B4F66035}"/>
              </a:ext>
              <a:ext uri="{C183D7F6-B498-43B3-948B-1728B52AA6E4}">
                <adec:decorative xmlns:adec="http://schemas.microsoft.com/office/drawing/2017/decorative" val="1"/>
              </a:ext>
            </a:extLst>
          </p:cNvPr>
          <p:cNvSpPr/>
          <p:nvPr/>
        </p:nvSpPr>
        <p:spPr>
          <a:xfrm>
            <a:off x="2669120" y="1745518"/>
            <a:ext cx="763674" cy="303320"/>
          </a:xfrm>
          <a:custGeom>
            <a:avLst/>
            <a:gdLst>
              <a:gd name="connsiteX0" fmla="*/ 0 w 763674"/>
              <a:gd name="connsiteY0" fmla="*/ 0 h 303320"/>
              <a:gd name="connsiteX1" fmla="*/ 397110 w 763674"/>
              <a:gd name="connsiteY1" fmla="*/ 0 h 303320"/>
              <a:gd name="connsiteX2" fmla="*/ 763674 w 763674"/>
              <a:gd name="connsiteY2" fmla="*/ 0 h 303320"/>
              <a:gd name="connsiteX3" fmla="*/ 763674 w 763674"/>
              <a:gd name="connsiteY3" fmla="*/ 303320 h 303320"/>
              <a:gd name="connsiteX4" fmla="*/ 366564 w 763674"/>
              <a:gd name="connsiteY4" fmla="*/ 303320 h 303320"/>
              <a:gd name="connsiteX5" fmla="*/ 0 w 763674"/>
              <a:gd name="connsiteY5" fmla="*/ 303320 h 303320"/>
              <a:gd name="connsiteX6" fmla="*/ 0 w 763674"/>
              <a:gd name="connsiteY6" fmla="*/ 0 h 30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303320" fill="none" extrusionOk="0">
                <a:moveTo>
                  <a:pt x="0" y="0"/>
                </a:moveTo>
                <a:cubicBezTo>
                  <a:pt x="187696" y="6929"/>
                  <a:pt x="299338" y="-12835"/>
                  <a:pt x="397110" y="0"/>
                </a:cubicBezTo>
                <a:cubicBezTo>
                  <a:pt x="494882" y="12835"/>
                  <a:pt x="666034" y="-6903"/>
                  <a:pt x="763674" y="0"/>
                </a:cubicBezTo>
                <a:cubicBezTo>
                  <a:pt x="762218" y="76844"/>
                  <a:pt x="762337" y="213595"/>
                  <a:pt x="763674" y="303320"/>
                </a:cubicBezTo>
                <a:cubicBezTo>
                  <a:pt x="646175" y="299728"/>
                  <a:pt x="456151" y="304708"/>
                  <a:pt x="366564" y="303320"/>
                </a:cubicBezTo>
                <a:cubicBezTo>
                  <a:pt x="276977" y="301933"/>
                  <a:pt x="150976" y="299553"/>
                  <a:pt x="0" y="303320"/>
                </a:cubicBezTo>
                <a:cubicBezTo>
                  <a:pt x="13773" y="158686"/>
                  <a:pt x="8798" y="65556"/>
                  <a:pt x="0" y="0"/>
                </a:cubicBezTo>
                <a:close/>
              </a:path>
              <a:path w="763674" h="303320" stroke="0" extrusionOk="0">
                <a:moveTo>
                  <a:pt x="0" y="0"/>
                </a:moveTo>
                <a:cubicBezTo>
                  <a:pt x="122506" y="-17607"/>
                  <a:pt x="256548" y="2002"/>
                  <a:pt x="381837" y="0"/>
                </a:cubicBezTo>
                <a:cubicBezTo>
                  <a:pt x="507126" y="-2002"/>
                  <a:pt x="655540" y="-18446"/>
                  <a:pt x="763674" y="0"/>
                </a:cubicBezTo>
                <a:cubicBezTo>
                  <a:pt x="751504" y="134555"/>
                  <a:pt x="756880" y="194528"/>
                  <a:pt x="763674" y="303320"/>
                </a:cubicBezTo>
                <a:cubicBezTo>
                  <a:pt x="659936" y="300078"/>
                  <a:pt x="487121" y="288718"/>
                  <a:pt x="389474" y="303320"/>
                </a:cubicBezTo>
                <a:cubicBezTo>
                  <a:pt x="291827" y="317922"/>
                  <a:pt x="173046" y="300518"/>
                  <a:pt x="0" y="303320"/>
                </a:cubicBezTo>
                <a:cubicBezTo>
                  <a:pt x="-10872" y="170878"/>
                  <a:pt x="10451" y="8712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civic</a:t>
            </a:r>
            <a:endParaRPr lang="de-AT" sz="1000" dirty="0">
              <a:solidFill>
                <a:schemeClr val="tx1"/>
              </a:solidFill>
              <a:latin typeface="Pangolin" panose="00000500000000000000" pitchFamily="2" charset="0"/>
            </a:endParaRPr>
          </a:p>
        </p:txBody>
      </p:sp>
      <p:sp>
        <p:nvSpPr>
          <p:cNvPr id="50" name="Rechteck 49">
            <a:extLst>
              <a:ext uri="{FF2B5EF4-FFF2-40B4-BE49-F238E27FC236}">
                <a16:creationId xmlns:a16="http://schemas.microsoft.com/office/drawing/2014/main" id="{EC6140F5-80FF-45F0-A011-25F8D484F512}"/>
              </a:ext>
              <a:ext uri="{C183D7F6-B498-43B3-948B-1728B52AA6E4}">
                <adec:decorative xmlns:adec="http://schemas.microsoft.com/office/drawing/2017/decorative" val="1"/>
              </a:ext>
            </a:extLst>
          </p:cNvPr>
          <p:cNvSpPr/>
          <p:nvPr/>
        </p:nvSpPr>
        <p:spPr>
          <a:xfrm>
            <a:off x="2669120" y="2048838"/>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civic</a:t>
            </a:r>
            <a:endParaRPr lang="de-AT" sz="1000" dirty="0">
              <a:solidFill>
                <a:schemeClr val="tx1"/>
              </a:solidFill>
              <a:latin typeface="Pangolin" panose="00000500000000000000" pitchFamily="2" charset="0"/>
            </a:endParaRPr>
          </a:p>
        </p:txBody>
      </p:sp>
      <p:sp>
        <p:nvSpPr>
          <p:cNvPr id="51" name="Rechteck 50">
            <a:extLst>
              <a:ext uri="{FF2B5EF4-FFF2-40B4-BE49-F238E27FC236}">
                <a16:creationId xmlns:a16="http://schemas.microsoft.com/office/drawing/2014/main" id="{D5EEA670-A21A-474F-9581-9C7AB7E39B37}"/>
              </a:ext>
              <a:ext uri="{C183D7F6-B498-43B3-948B-1728B52AA6E4}">
                <adec:decorative xmlns:adec="http://schemas.microsoft.com/office/drawing/2017/decorative" val="1"/>
              </a:ext>
            </a:extLst>
          </p:cNvPr>
          <p:cNvSpPr/>
          <p:nvPr/>
        </p:nvSpPr>
        <p:spPr>
          <a:xfrm>
            <a:off x="2669120" y="2322253"/>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corolla</a:t>
            </a:r>
            <a:endParaRPr lang="de-AT" sz="1000" dirty="0">
              <a:solidFill>
                <a:schemeClr val="tx1"/>
              </a:solidFill>
              <a:latin typeface="Pangolin" panose="00000500000000000000" pitchFamily="2" charset="0"/>
            </a:endParaRPr>
          </a:p>
        </p:txBody>
      </p:sp>
      <p:sp>
        <p:nvSpPr>
          <p:cNvPr id="52" name="Rechteck 51">
            <a:extLst>
              <a:ext uri="{FF2B5EF4-FFF2-40B4-BE49-F238E27FC236}">
                <a16:creationId xmlns:a16="http://schemas.microsoft.com/office/drawing/2014/main" id="{D5FBC87C-5524-41D0-B185-6A728F41A5BF}"/>
              </a:ext>
              <a:ext uri="{C183D7F6-B498-43B3-948B-1728B52AA6E4}">
                <adec:decorative xmlns:adec="http://schemas.microsoft.com/office/drawing/2017/decorative" val="1"/>
              </a:ext>
            </a:extLst>
          </p:cNvPr>
          <p:cNvSpPr/>
          <p:nvPr/>
        </p:nvSpPr>
        <p:spPr>
          <a:xfrm>
            <a:off x="2673303" y="2604622"/>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altima</a:t>
            </a:r>
            <a:endParaRPr lang="de-AT" sz="1000" dirty="0">
              <a:solidFill>
                <a:schemeClr val="tx1"/>
              </a:solidFill>
              <a:latin typeface="Pangolin" panose="00000500000000000000" pitchFamily="2" charset="0"/>
            </a:endParaRPr>
          </a:p>
        </p:txBody>
      </p:sp>
      <p:sp>
        <p:nvSpPr>
          <p:cNvPr id="53" name="Rechteck 52">
            <a:extLst>
              <a:ext uri="{FF2B5EF4-FFF2-40B4-BE49-F238E27FC236}">
                <a16:creationId xmlns:a16="http://schemas.microsoft.com/office/drawing/2014/main" id="{0CBC6E1D-22CB-43C4-A4F8-3394E9C47CBE}"/>
              </a:ext>
              <a:ext uri="{C183D7F6-B498-43B3-948B-1728B52AA6E4}">
                <adec:decorative xmlns:adec="http://schemas.microsoft.com/office/drawing/2017/decorative" val="1"/>
              </a:ext>
            </a:extLst>
          </p:cNvPr>
          <p:cNvSpPr/>
          <p:nvPr/>
        </p:nvSpPr>
        <p:spPr>
          <a:xfrm>
            <a:off x="2669120" y="2878037"/>
            <a:ext cx="763674" cy="282369"/>
          </a:xfrm>
          <a:custGeom>
            <a:avLst/>
            <a:gdLst>
              <a:gd name="connsiteX0" fmla="*/ 0 w 763674"/>
              <a:gd name="connsiteY0" fmla="*/ 0 h 282369"/>
              <a:gd name="connsiteX1" fmla="*/ 397110 w 763674"/>
              <a:gd name="connsiteY1" fmla="*/ 0 h 282369"/>
              <a:gd name="connsiteX2" fmla="*/ 763674 w 763674"/>
              <a:gd name="connsiteY2" fmla="*/ 0 h 282369"/>
              <a:gd name="connsiteX3" fmla="*/ 763674 w 763674"/>
              <a:gd name="connsiteY3" fmla="*/ 282369 h 282369"/>
              <a:gd name="connsiteX4" fmla="*/ 366564 w 763674"/>
              <a:gd name="connsiteY4" fmla="*/ 282369 h 282369"/>
              <a:gd name="connsiteX5" fmla="*/ 0 w 763674"/>
              <a:gd name="connsiteY5" fmla="*/ 282369 h 282369"/>
              <a:gd name="connsiteX6" fmla="*/ 0 w 763674"/>
              <a:gd name="connsiteY6"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674" h="282369" fill="none" extrusionOk="0">
                <a:moveTo>
                  <a:pt x="0" y="0"/>
                </a:moveTo>
                <a:cubicBezTo>
                  <a:pt x="187696" y="6929"/>
                  <a:pt x="299338" y="-12835"/>
                  <a:pt x="397110" y="0"/>
                </a:cubicBezTo>
                <a:cubicBezTo>
                  <a:pt x="494882" y="12835"/>
                  <a:pt x="666034" y="-6903"/>
                  <a:pt x="763674" y="0"/>
                </a:cubicBezTo>
                <a:cubicBezTo>
                  <a:pt x="759453" y="59499"/>
                  <a:pt x="756029" y="142615"/>
                  <a:pt x="763674" y="282369"/>
                </a:cubicBezTo>
                <a:cubicBezTo>
                  <a:pt x="646175" y="278777"/>
                  <a:pt x="456151" y="283757"/>
                  <a:pt x="366564" y="282369"/>
                </a:cubicBezTo>
                <a:cubicBezTo>
                  <a:pt x="276977" y="280982"/>
                  <a:pt x="150976" y="278602"/>
                  <a:pt x="0" y="282369"/>
                </a:cubicBezTo>
                <a:cubicBezTo>
                  <a:pt x="-5641" y="202767"/>
                  <a:pt x="-6798" y="126333"/>
                  <a:pt x="0" y="0"/>
                </a:cubicBezTo>
                <a:close/>
              </a:path>
              <a:path w="763674" h="282369" stroke="0" extrusionOk="0">
                <a:moveTo>
                  <a:pt x="0" y="0"/>
                </a:moveTo>
                <a:cubicBezTo>
                  <a:pt x="122506" y="-17607"/>
                  <a:pt x="256548" y="2002"/>
                  <a:pt x="381837" y="0"/>
                </a:cubicBezTo>
                <a:cubicBezTo>
                  <a:pt x="507126" y="-2002"/>
                  <a:pt x="655540" y="-18446"/>
                  <a:pt x="763674" y="0"/>
                </a:cubicBezTo>
                <a:cubicBezTo>
                  <a:pt x="753340" y="119710"/>
                  <a:pt x="757346" y="145181"/>
                  <a:pt x="763674" y="282369"/>
                </a:cubicBezTo>
                <a:cubicBezTo>
                  <a:pt x="659936" y="279127"/>
                  <a:pt x="487121" y="267767"/>
                  <a:pt x="389474" y="282369"/>
                </a:cubicBezTo>
                <a:cubicBezTo>
                  <a:pt x="291827" y="296971"/>
                  <a:pt x="173046" y="279567"/>
                  <a:pt x="0" y="282369"/>
                </a:cubicBezTo>
                <a:cubicBezTo>
                  <a:pt x="12518" y="199871"/>
                  <a:pt x="-2751" y="13559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err="1">
                <a:solidFill>
                  <a:schemeClr val="tx1"/>
                </a:solidFill>
                <a:latin typeface="Pangolin" panose="00000500000000000000" pitchFamily="2" charset="0"/>
              </a:rPr>
              <a:t>sonata</a:t>
            </a:r>
            <a:endParaRPr lang="de-AT" sz="1000" dirty="0">
              <a:solidFill>
                <a:schemeClr val="tx1"/>
              </a:solidFill>
              <a:latin typeface="Pangolin" panose="00000500000000000000" pitchFamily="2" charset="0"/>
            </a:endParaRPr>
          </a:p>
        </p:txBody>
      </p:sp>
      <p:sp>
        <p:nvSpPr>
          <p:cNvPr id="55" name="Rechteck 54">
            <a:extLst>
              <a:ext uri="{FF2B5EF4-FFF2-40B4-BE49-F238E27FC236}">
                <a16:creationId xmlns:a16="http://schemas.microsoft.com/office/drawing/2014/main" id="{B7FB0D11-BBCF-4BE7-ACBA-C5EEB1C900C8}"/>
              </a:ext>
              <a:ext uri="{C183D7F6-B498-43B3-948B-1728B52AA6E4}">
                <adec:decorative xmlns:adec="http://schemas.microsoft.com/office/drawing/2017/decorative" val="1"/>
              </a:ext>
            </a:extLst>
          </p:cNvPr>
          <p:cNvSpPr/>
          <p:nvPr/>
        </p:nvSpPr>
        <p:spPr>
          <a:xfrm>
            <a:off x="3425913" y="1153210"/>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1999</a:t>
            </a:r>
            <a:endParaRPr lang="de-AT" sz="900" dirty="0">
              <a:solidFill>
                <a:schemeClr val="tx1"/>
              </a:solidFill>
              <a:latin typeface="Pangolin" panose="00000500000000000000" pitchFamily="2" charset="0"/>
            </a:endParaRPr>
          </a:p>
        </p:txBody>
      </p:sp>
      <p:sp>
        <p:nvSpPr>
          <p:cNvPr id="56" name="Rechteck 55">
            <a:extLst>
              <a:ext uri="{FF2B5EF4-FFF2-40B4-BE49-F238E27FC236}">
                <a16:creationId xmlns:a16="http://schemas.microsoft.com/office/drawing/2014/main" id="{11036FD4-4C2B-491E-9FBE-E6B1C9CC25F2}"/>
              </a:ext>
              <a:ext uri="{C183D7F6-B498-43B3-948B-1728B52AA6E4}">
                <adec:decorative xmlns:adec="http://schemas.microsoft.com/office/drawing/2017/decorative" val="1"/>
              </a:ext>
            </a:extLst>
          </p:cNvPr>
          <p:cNvSpPr/>
          <p:nvPr/>
        </p:nvSpPr>
        <p:spPr>
          <a:xfrm>
            <a:off x="3425913" y="1446965"/>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57" name="Rechteck 56">
            <a:extLst>
              <a:ext uri="{FF2B5EF4-FFF2-40B4-BE49-F238E27FC236}">
                <a16:creationId xmlns:a16="http://schemas.microsoft.com/office/drawing/2014/main" id="{0E68117D-58BD-4524-8D79-A63E41F3C4C7}"/>
              </a:ext>
              <a:ext uri="{C183D7F6-B498-43B3-948B-1728B52AA6E4}">
                <adec:decorative xmlns:adec="http://schemas.microsoft.com/office/drawing/2017/decorative" val="1"/>
              </a:ext>
            </a:extLst>
          </p:cNvPr>
          <p:cNvSpPr/>
          <p:nvPr/>
        </p:nvSpPr>
        <p:spPr>
          <a:xfrm>
            <a:off x="3432794" y="1745518"/>
            <a:ext cx="537948" cy="303320"/>
          </a:xfrm>
          <a:custGeom>
            <a:avLst/>
            <a:gdLst>
              <a:gd name="connsiteX0" fmla="*/ 0 w 537948"/>
              <a:gd name="connsiteY0" fmla="*/ 0 h 303320"/>
              <a:gd name="connsiteX1" fmla="*/ 537948 w 537948"/>
              <a:gd name="connsiteY1" fmla="*/ 0 h 303320"/>
              <a:gd name="connsiteX2" fmla="*/ 537948 w 537948"/>
              <a:gd name="connsiteY2" fmla="*/ 303320 h 303320"/>
              <a:gd name="connsiteX3" fmla="*/ 0 w 537948"/>
              <a:gd name="connsiteY3" fmla="*/ 303320 h 303320"/>
              <a:gd name="connsiteX4" fmla="*/ 0 w 53794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03320" fill="none" extrusionOk="0">
                <a:moveTo>
                  <a:pt x="0" y="0"/>
                </a:moveTo>
                <a:cubicBezTo>
                  <a:pt x="122795" y="-24407"/>
                  <a:pt x="324581" y="-4069"/>
                  <a:pt x="537948" y="0"/>
                </a:cubicBezTo>
                <a:cubicBezTo>
                  <a:pt x="546774" y="72261"/>
                  <a:pt x="535271" y="187431"/>
                  <a:pt x="537948" y="303320"/>
                </a:cubicBezTo>
                <a:cubicBezTo>
                  <a:pt x="281488" y="323720"/>
                  <a:pt x="165125" y="325628"/>
                  <a:pt x="0" y="303320"/>
                </a:cubicBezTo>
                <a:cubicBezTo>
                  <a:pt x="-5198" y="171448"/>
                  <a:pt x="3441" y="82554"/>
                  <a:pt x="0" y="0"/>
                </a:cubicBezTo>
                <a:close/>
              </a:path>
              <a:path w="537948" h="303320" stroke="0" extrusionOk="0">
                <a:moveTo>
                  <a:pt x="0" y="0"/>
                </a:moveTo>
                <a:cubicBezTo>
                  <a:pt x="209500" y="8701"/>
                  <a:pt x="376490" y="23929"/>
                  <a:pt x="537948" y="0"/>
                </a:cubicBezTo>
                <a:cubicBezTo>
                  <a:pt x="534969" y="141612"/>
                  <a:pt x="537584" y="237450"/>
                  <a:pt x="537948" y="303320"/>
                </a:cubicBezTo>
                <a:cubicBezTo>
                  <a:pt x="269639" y="316343"/>
                  <a:pt x="244293" y="290544"/>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5766EFFC-A054-4112-A391-8532A573AD6E}"/>
              </a:ext>
              <a:ext uri="{C183D7F6-B498-43B3-948B-1728B52AA6E4}">
                <adec:decorative xmlns:adec="http://schemas.microsoft.com/office/drawing/2017/decorative" val="1"/>
              </a:ext>
            </a:extLst>
          </p:cNvPr>
          <p:cNvSpPr txBox="1"/>
          <p:nvPr/>
        </p:nvSpPr>
        <p:spPr>
          <a:xfrm>
            <a:off x="271268" y="4328324"/>
            <a:ext cx="2252612" cy="707886"/>
          </a:xfrm>
          <a:prstGeom prst="rect">
            <a:avLst/>
          </a:prstGeom>
          <a:noFill/>
        </p:spPr>
        <p:txBody>
          <a:bodyPr wrap="square">
            <a:spAutoFit/>
          </a:bodyPr>
          <a:lstStyle/>
          <a:p>
            <a:r>
              <a:rPr lang="de-DE" sz="1000" dirty="0" err="1">
                <a:solidFill>
                  <a:schemeClr val="tx1">
                    <a:lumMod val="50000"/>
                    <a:lumOff val="50000"/>
                  </a:schemeClr>
                </a:solidFill>
                <a:latin typeface="Pangolin" panose="00000500000000000000" pitchFamily="2" charset="0"/>
              </a:rPr>
              <a:t>install.packages</a:t>
            </a:r>
            <a:r>
              <a:rPr lang="de-DE" sz="1000" dirty="0">
                <a:solidFill>
                  <a:schemeClr val="tx1">
                    <a:lumMod val="50000"/>
                    <a:lumOff val="50000"/>
                  </a:schemeClr>
                </a:solidFill>
                <a:latin typeface="Pangolin" panose="00000500000000000000" pitchFamily="2" charset="0"/>
              </a:rPr>
              <a:t>("</a:t>
            </a:r>
            <a:r>
              <a:rPr lang="de-DE" sz="1000" dirty="0" err="1">
                <a:solidFill>
                  <a:schemeClr val="tx1">
                    <a:lumMod val="50000"/>
                    <a:lumOff val="50000"/>
                  </a:schemeClr>
                </a:solidFill>
                <a:latin typeface="Pangolin" panose="00000500000000000000" pitchFamily="2" charset="0"/>
              </a:rPr>
              <a:t>tidyverse</a:t>
            </a:r>
            <a:r>
              <a:rPr lang="de-DE" sz="1000" dirty="0">
                <a:solidFill>
                  <a:schemeClr val="tx1">
                    <a:lumMod val="50000"/>
                    <a:lumOff val="50000"/>
                  </a:schemeClr>
                </a:solidFill>
                <a:latin typeface="Pangolin" panose="00000500000000000000" pitchFamily="2" charset="0"/>
              </a:rPr>
              <a:t>")</a:t>
            </a:r>
          </a:p>
          <a:p>
            <a:br>
              <a:rPr lang="de-DE" sz="1000" dirty="0">
                <a:latin typeface="Pangolin" panose="00000500000000000000" pitchFamily="2" charset="0"/>
              </a:rPr>
            </a:br>
            <a:r>
              <a:rPr lang="de-DE" sz="1000" dirty="0" err="1">
                <a:latin typeface="Pangolin" panose="00000500000000000000" pitchFamily="2" charset="0"/>
              </a:rPr>
              <a:t>library</a:t>
            </a:r>
            <a:r>
              <a:rPr lang="de-DE" sz="1000" dirty="0">
                <a:latin typeface="Pangolin" panose="00000500000000000000" pitchFamily="2" charset="0"/>
              </a:rPr>
              <a:t>(</a:t>
            </a:r>
            <a:r>
              <a:rPr lang="de-DE" sz="1000" dirty="0" err="1">
                <a:latin typeface="Pangolin" panose="00000500000000000000" pitchFamily="2" charset="0"/>
              </a:rPr>
              <a:t>tidyverse</a:t>
            </a:r>
            <a:r>
              <a:rPr lang="de-DE" sz="1000" dirty="0">
                <a:latin typeface="Pangolin" panose="00000500000000000000" pitchFamily="2" charset="0"/>
              </a:rPr>
              <a:t>)</a:t>
            </a:r>
          </a:p>
          <a:p>
            <a:r>
              <a:rPr lang="de-AT" sz="1000" dirty="0" err="1">
                <a:solidFill>
                  <a:srgbClr val="7030A0"/>
                </a:solidFill>
                <a:latin typeface="Pangolin" panose="00000500000000000000" pitchFamily="2" charset="0"/>
              </a:rPr>
              <a:t>plot</a:t>
            </a:r>
            <a:r>
              <a:rPr lang="de-AT" sz="1000" dirty="0">
                <a:latin typeface="Pangolin" panose="00000500000000000000" pitchFamily="2" charset="0"/>
              </a:rPr>
              <a:t> &lt;- </a:t>
            </a:r>
            <a:r>
              <a:rPr lang="de-AT" sz="1000" dirty="0" err="1">
                <a:latin typeface="Pangolin" panose="00000500000000000000" pitchFamily="2" charset="0"/>
              </a:rPr>
              <a:t>ggplot</a:t>
            </a:r>
            <a:r>
              <a:rPr lang="de-AT" sz="1000" dirty="0">
                <a:latin typeface="Pangolin" panose="00000500000000000000" pitchFamily="2" charset="0"/>
              </a:rPr>
              <a:t>(</a:t>
            </a:r>
            <a:r>
              <a:rPr lang="de-AT" sz="1000" dirty="0" err="1">
                <a:latin typeface="Pangolin" panose="00000500000000000000" pitchFamily="2" charset="0"/>
              </a:rPr>
              <a:t>mpg</a:t>
            </a:r>
            <a:r>
              <a:rPr lang="de-AT" sz="1000" dirty="0">
                <a:latin typeface="Pangolin" panose="00000500000000000000" pitchFamily="2" charset="0"/>
              </a:rPr>
              <a:t>, </a:t>
            </a:r>
            <a:r>
              <a:rPr lang="de-AT" sz="1000" dirty="0" err="1">
                <a:latin typeface="Pangolin" panose="00000500000000000000" pitchFamily="2" charset="0"/>
              </a:rPr>
              <a:t>aes</a:t>
            </a:r>
            <a:r>
              <a:rPr lang="de-AT" sz="1000" dirty="0">
                <a:latin typeface="Pangolin" panose="00000500000000000000" pitchFamily="2" charset="0"/>
              </a:rPr>
              <a:t>(x=</a:t>
            </a:r>
            <a:r>
              <a:rPr lang="de-AT" sz="1000" dirty="0" err="1">
                <a:latin typeface="Pangolin" panose="00000500000000000000" pitchFamily="2" charset="0"/>
              </a:rPr>
              <a:t>hwy</a:t>
            </a:r>
            <a:r>
              <a:rPr lang="de-AT" sz="1000" dirty="0">
                <a:latin typeface="Pangolin" panose="00000500000000000000" pitchFamily="2" charset="0"/>
              </a:rPr>
              <a:t>))</a:t>
            </a:r>
          </a:p>
        </p:txBody>
      </p:sp>
      <p:sp>
        <p:nvSpPr>
          <p:cNvPr id="58" name="Rechteck 57">
            <a:extLst>
              <a:ext uri="{FF2B5EF4-FFF2-40B4-BE49-F238E27FC236}">
                <a16:creationId xmlns:a16="http://schemas.microsoft.com/office/drawing/2014/main" id="{D45ABC11-BBC8-474D-88FE-0526E60DB289}"/>
              </a:ext>
              <a:ext uri="{C183D7F6-B498-43B3-948B-1728B52AA6E4}">
                <adec:decorative xmlns:adec="http://schemas.microsoft.com/office/drawing/2017/decorative" val="1"/>
              </a:ext>
            </a:extLst>
          </p:cNvPr>
          <p:cNvSpPr/>
          <p:nvPr/>
        </p:nvSpPr>
        <p:spPr>
          <a:xfrm>
            <a:off x="3432794" y="2048838"/>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59" name="Rechteck 58">
            <a:extLst>
              <a:ext uri="{FF2B5EF4-FFF2-40B4-BE49-F238E27FC236}">
                <a16:creationId xmlns:a16="http://schemas.microsoft.com/office/drawing/2014/main" id="{F30DEAED-F1A0-4820-A7E7-A73C4EBF6645}"/>
              </a:ext>
              <a:ext uri="{C183D7F6-B498-43B3-948B-1728B52AA6E4}">
                <adec:decorative xmlns:adec="http://schemas.microsoft.com/office/drawing/2017/decorative" val="1"/>
              </a:ext>
            </a:extLst>
          </p:cNvPr>
          <p:cNvSpPr/>
          <p:nvPr/>
        </p:nvSpPr>
        <p:spPr>
          <a:xfrm>
            <a:off x="3432794" y="2322253"/>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1999</a:t>
            </a:r>
            <a:endParaRPr lang="de-AT" sz="900" dirty="0">
              <a:solidFill>
                <a:schemeClr val="tx1"/>
              </a:solidFill>
              <a:latin typeface="Pangolin" panose="00000500000000000000" pitchFamily="2" charset="0"/>
            </a:endParaRPr>
          </a:p>
        </p:txBody>
      </p:sp>
      <p:sp>
        <p:nvSpPr>
          <p:cNvPr id="60" name="Rechteck 59">
            <a:extLst>
              <a:ext uri="{FF2B5EF4-FFF2-40B4-BE49-F238E27FC236}">
                <a16:creationId xmlns:a16="http://schemas.microsoft.com/office/drawing/2014/main" id="{71465F51-7636-4A6B-B511-91E67E74C527}"/>
              </a:ext>
              <a:ext uri="{C183D7F6-B498-43B3-948B-1728B52AA6E4}">
                <adec:decorative xmlns:adec="http://schemas.microsoft.com/office/drawing/2017/decorative" val="1"/>
              </a:ext>
            </a:extLst>
          </p:cNvPr>
          <p:cNvSpPr/>
          <p:nvPr/>
        </p:nvSpPr>
        <p:spPr>
          <a:xfrm>
            <a:off x="3432794" y="2595668"/>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61" name="Rechteck 60">
            <a:extLst>
              <a:ext uri="{FF2B5EF4-FFF2-40B4-BE49-F238E27FC236}">
                <a16:creationId xmlns:a16="http://schemas.microsoft.com/office/drawing/2014/main" id="{A5068F04-EF37-45C6-84CD-A9F573021109}"/>
              </a:ext>
              <a:ext uri="{C183D7F6-B498-43B3-948B-1728B52AA6E4}">
                <adec:decorative xmlns:adec="http://schemas.microsoft.com/office/drawing/2017/decorative" val="1"/>
              </a:ext>
            </a:extLst>
          </p:cNvPr>
          <p:cNvSpPr/>
          <p:nvPr/>
        </p:nvSpPr>
        <p:spPr>
          <a:xfrm>
            <a:off x="3432794" y="2878037"/>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2008</a:t>
            </a:r>
            <a:endParaRPr lang="de-AT" sz="900" dirty="0">
              <a:solidFill>
                <a:schemeClr val="tx1"/>
              </a:solidFill>
              <a:latin typeface="Pangolin" panose="00000500000000000000" pitchFamily="2" charset="0"/>
            </a:endParaRPr>
          </a:p>
        </p:txBody>
      </p:sp>
      <p:sp>
        <p:nvSpPr>
          <p:cNvPr id="63" name="Rechteck 62">
            <a:extLst>
              <a:ext uri="{FF2B5EF4-FFF2-40B4-BE49-F238E27FC236}">
                <a16:creationId xmlns:a16="http://schemas.microsoft.com/office/drawing/2014/main" id="{7F50FF3F-FBD3-486C-AE6F-BE99971DA9E4}"/>
              </a:ext>
              <a:ext uri="{C183D7F6-B498-43B3-948B-1728B52AA6E4}">
                <adec:decorative xmlns:adec="http://schemas.microsoft.com/office/drawing/2017/decorative" val="1"/>
              </a:ext>
            </a:extLst>
          </p:cNvPr>
          <p:cNvSpPr/>
          <p:nvPr/>
        </p:nvSpPr>
        <p:spPr>
          <a:xfrm>
            <a:off x="3970742" y="1153210"/>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44</a:t>
            </a:r>
            <a:endParaRPr lang="de-AT" sz="1000" dirty="0">
              <a:solidFill>
                <a:schemeClr val="tx1"/>
              </a:solidFill>
              <a:latin typeface="Pangolin" panose="00000500000000000000" pitchFamily="2" charset="0"/>
            </a:endParaRPr>
          </a:p>
        </p:txBody>
      </p:sp>
      <p:sp>
        <p:nvSpPr>
          <p:cNvPr id="64" name="Rechteck 63">
            <a:extLst>
              <a:ext uri="{FF2B5EF4-FFF2-40B4-BE49-F238E27FC236}">
                <a16:creationId xmlns:a16="http://schemas.microsoft.com/office/drawing/2014/main" id="{7F4B0ADE-2CC2-4C9E-9F45-38BA006B2B5D}"/>
              </a:ext>
              <a:ext uri="{C183D7F6-B498-43B3-948B-1728B52AA6E4}">
                <adec:decorative xmlns:adec="http://schemas.microsoft.com/office/drawing/2017/decorative" val="1"/>
              </a:ext>
            </a:extLst>
          </p:cNvPr>
          <p:cNvSpPr/>
          <p:nvPr/>
        </p:nvSpPr>
        <p:spPr>
          <a:xfrm>
            <a:off x="3970742" y="1446965"/>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37</a:t>
            </a:r>
            <a:endParaRPr lang="de-AT" sz="1000" dirty="0">
              <a:solidFill>
                <a:schemeClr val="tx1"/>
              </a:solidFill>
              <a:latin typeface="Pangolin" panose="00000500000000000000" pitchFamily="2" charset="0"/>
            </a:endParaRPr>
          </a:p>
        </p:txBody>
      </p:sp>
      <p:sp>
        <p:nvSpPr>
          <p:cNvPr id="65" name="Rechteck 64">
            <a:extLst>
              <a:ext uri="{FF2B5EF4-FFF2-40B4-BE49-F238E27FC236}">
                <a16:creationId xmlns:a16="http://schemas.microsoft.com/office/drawing/2014/main" id="{0417E45B-2F46-4A04-9EB9-C373BEFF1FD3}"/>
              </a:ext>
              <a:ext uri="{C183D7F6-B498-43B3-948B-1728B52AA6E4}">
                <adec:decorative xmlns:adec="http://schemas.microsoft.com/office/drawing/2017/decorative" val="1"/>
              </a:ext>
            </a:extLst>
          </p:cNvPr>
          <p:cNvSpPr/>
          <p:nvPr/>
        </p:nvSpPr>
        <p:spPr>
          <a:xfrm>
            <a:off x="3977623" y="1745518"/>
            <a:ext cx="490168" cy="303320"/>
          </a:xfrm>
          <a:custGeom>
            <a:avLst/>
            <a:gdLst>
              <a:gd name="connsiteX0" fmla="*/ 0 w 490168"/>
              <a:gd name="connsiteY0" fmla="*/ 0 h 303320"/>
              <a:gd name="connsiteX1" fmla="*/ 490168 w 490168"/>
              <a:gd name="connsiteY1" fmla="*/ 0 h 303320"/>
              <a:gd name="connsiteX2" fmla="*/ 490168 w 490168"/>
              <a:gd name="connsiteY2" fmla="*/ 303320 h 303320"/>
              <a:gd name="connsiteX3" fmla="*/ 0 w 490168"/>
              <a:gd name="connsiteY3" fmla="*/ 303320 h 303320"/>
              <a:gd name="connsiteX4" fmla="*/ 0 w 49016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03320" fill="none" extrusionOk="0">
                <a:moveTo>
                  <a:pt x="0" y="0"/>
                </a:moveTo>
                <a:cubicBezTo>
                  <a:pt x="241303" y="-22415"/>
                  <a:pt x="390285" y="5812"/>
                  <a:pt x="490168" y="0"/>
                </a:cubicBezTo>
                <a:cubicBezTo>
                  <a:pt x="498994" y="72261"/>
                  <a:pt x="487491" y="187431"/>
                  <a:pt x="490168" y="303320"/>
                </a:cubicBezTo>
                <a:cubicBezTo>
                  <a:pt x="307206" y="306320"/>
                  <a:pt x="241620" y="293802"/>
                  <a:pt x="0" y="303320"/>
                </a:cubicBezTo>
                <a:cubicBezTo>
                  <a:pt x="-5198" y="171448"/>
                  <a:pt x="3441" y="82554"/>
                  <a:pt x="0" y="0"/>
                </a:cubicBezTo>
                <a:close/>
              </a:path>
              <a:path w="490168" h="303320" stroke="0" extrusionOk="0">
                <a:moveTo>
                  <a:pt x="0" y="0"/>
                </a:moveTo>
                <a:cubicBezTo>
                  <a:pt x="180976" y="24087"/>
                  <a:pt x="289067" y="13487"/>
                  <a:pt x="490168" y="0"/>
                </a:cubicBezTo>
                <a:cubicBezTo>
                  <a:pt x="487189" y="141612"/>
                  <a:pt x="489804" y="237450"/>
                  <a:pt x="490168" y="303320"/>
                </a:cubicBezTo>
                <a:cubicBezTo>
                  <a:pt x="347669" y="292519"/>
                  <a:pt x="159544" y="29964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36</a:t>
            </a:r>
            <a:endParaRPr lang="de-AT" sz="1000" dirty="0">
              <a:solidFill>
                <a:schemeClr val="tx1"/>
              </a:solidFill>
              <a:latin typeface="Pangolin" panose="00000500000000000000" pitchFamily="2" charset="0"/>
            </a:endParaRPr>
          </a:p>
        </p:txBody>
      </p:sp>
      <p:sp>
        <p:nvSpPr>
          <p:cNvPr id="66" name="Rechteck 65">
            <a:extLst>
              <a:ext uri="{FF2B5EF4-FFF2-40B4-BE49-F238E27FC236}">
                <a16:creationId xmlns:a16="http://schemas.microsoft.com/office/drawing/2014/main" id="{74EBB416-0DBE-4E0B-8C58-B95C9ADB4BA1}"/>
              </a:ext>
              <a:ext uri="{C183D7F6-B498-43B3-948B-1728B52AA6E4}">
                <adec:decorative xmlns:adec="http://schemas.microsoft.com/office/drawing/2017/decorative" val="1"/>
              </a:ext>
            </a:extLst>
          </p:cNvPr>
          <p:cNvSpPr/>
          <p:nvPr/>
        </p:nvSpPr>
        <p:spPr>
          <a:xfrm>
            <a:off x="3977623" y="2048838"/>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36</a:t>
            </a:r>
            <a:endParaRPr lang="de-AT" sz="1000" dirty="0">
              <a:solidFill>
                <a:schemeClr val="tx1"/>
              </a:solidFill>
              <a:latin typeface="Pangolin" panose="00000500000000000000" pitchFamily="2" charset="0"/>
            </a:endParaRPr>
          </a:p>
        </p:txBody>
      </p:sp>
      <p:sp>
        <p:nvSpPr>
          <p:cNvPr id="67" name="Rechteck 66">
            <a:extLst>
              <a:ext uri="{FF2B5EF4-FFF2-40B4-BE49-F238E27FC236}">
                <a16:creationId xmlns:a16="http://schemas.microsoft.com/office/drawing/2014/main" id="{055E1B4A-03ED-4432-8BE3-CCDDFDACD723}"/>
              </a:ext>
              <a:ext uri="{C183D7F6-B498-43B3-948B-1728B52AA6E4}">
                <adec:decorative xmlns:adec="http://schemas.microsoft.com/office/drawing/2017/decorative" val="1"/>
              </a:ext>
            </a:extLst>
          </p:cNvPr>
          <p:cNvSpPr/>
          <p:nvPr/>
        </p:nvSpPr>
        <p:spPr>
          <a:xfrm>
            <a:off x="3977623" y="2322253"/>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35</a:t>
            </a:r>
            <a:endParaRPr lang="de-AT" sz="1000" dirty="0">
              <a:solidFill>
                <a:schemeClr val="tx1"/>
              </a:solidFill>
              <a:latin typeface="Pangolin" panose="00000500000000000000" pitchFamily="2" charset="0"/>
            </a:endParaRPr>
          </a:p>
        </p:txBody>
      </p:sp>
      <p:sp>
        <p:nvSpPr>
          <p:cNvPr id="68" name="Rechteck 67">
            <a:extLst>
              <a:ext uri="{FF2B5EF4-FFF2-40B4-BE49-F238E27FC236}">
                <a16:creationId xmlns:a16="http://schemas.microsoft.com/office/drawing/2014/main" id="{15718A35-66DB-424E-A3AC-CB97D16AB1AD}"/>
              </a:ext>
              <a:ext uri="{C183D7F6-B498-43B3-948B-1728B52AA6E4}">
                <adec:decorative xmlns:adec="http://schemas.microsoft.com/office/drawing/2017/decorative" val="1"/>
              </a:ext>
            </a:extLst>
          </p:cNvPr>
          <p:cNvSpPr/>
          <p:nvPr/>
        </p:nvSpPr>
        <p:spPr>
          <a:xfrm>
            <a:off x="3977623" y="2595668"/>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32</a:t>
            </a:r>
            <a:endParaRPr lang="de-AT" sz="1000" dirty="0">
              <a:solidFill>
                <a:schemeClr val="tx1"/>
              </a:solidFill>
              <a:latin typeface="Pangolin" panose="00000500000000000000" pitchFamily="2" charset="0"/>
            </a:endParaRPr>
          </a:p>
        </p:txBody>
      </p:sp>
      <p:sp>
        <p:nvSpPr>
          <p:cNvPr id="69" name="Rechteck 68">
            <a:extLst>
              <a:ext uri="{FF2B5EF4-FFF2-40B4-BE49-F238E27FC236}">
                <a16:creationId xmlns:a16="http://schemas.microsoft.com/office/drawing/2014/main" id="{75E730C4-6324-4944-9536-3971734A973D}"/>
              </a:ext>
              <a:ext uri="{C183D7F6-B498-43B3-948B-1728B52AA6E4}">
                <adec:decorative xmlns:adec="http://schemas.microsoft.com/office/drawing/2017/decorative" val="1"/>
              </a:ext>
            </a:extLst>
          </p:cNvPr>
          <p:cNvSpPr/>
          <p:nvPr/>
        </p:nvSpPr>
        <p:spPr>
          <a:xfrm>
            <a:off x="3977623" y="2878037"/>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31</a:t>
            </a:r>
            <a:endParaRPr lang="de-AT" sz="1000" dirty="0">
              <a:solidFill>
                <a:schemeClr val="tx1"/>
              </a:solidFill>
              <a:latin typeface="Pangolin" panose="00000500000000000000" pitchFamily="2" charset="0"/>
            </a:endParaRPr>
          </a:p>
        </p:txBody>
      </p:sp>
      <p:pic>
        <p:nvPicPr>
          <p:cNvPr id="84" name="Grafik 83">
            <a:extLst>
              <a:ext uri="{FF2B5EF4-FFF2-40B4-BE49-F238E27FC236}">
                <a16:creationId xmlns:a16="http://schemas.microsoft.com/office/drawing/2014/main" id="{8A7FA522-49CA-44D8-A3B7-1D9F6FFA5B9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5472638" y="5355325"/>
            <a:ext cx="121539" cy="89108"/>
          </a:xfrm>
          <a:prstGeom prst="rect">
            <a:avLst/>
          </a:prstGeom>
        </p:spPr>
      </p:pic>
      <p:sp>
        <p:nvSpPr>
          <p:cNvPr id="4" name="Title 3">
            <a:extLst>
              <a:ext uri="{FF2B5EF4-FFF2-40B4-BE49-F238E27FC236}">
                <a16:creationId xmlns:a16="http://schemas.microsoft.com/office/drawing/2014/main" id="{4F72B24B-D04F-34B4-EA92-BF7EC8075F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48786"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419"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8</a:t>
            </a:r>
          </a:p>
        </p:txBody>
      </p:sp>
      <p:sp>
        <p:nvSpPr>
          <p:cNvPr id="11" name="Rechteck 10">
            <a:extLst>
              <a:ext uri="{FF2B5EF4-FFF2-40B4-BE49-F238E27FC236}">
                <a16:creationId xmlns:a16="http://schemas.microsoft.com/office/drawing/2014/main" id="{4A558756-E622-4BFD-BCDE-DB242659C27B}"/>
              </a:ext>
              <a:ext uri="{C183D7F6-B498-43B3-948B-1728B52AA6E4}">
                <adec:decorative xmlns:adec="http://schemas.microsoft.com/office/drawing/2017/decorative" val="1"/>
              </a:ext>
            </a:extLst>
          </p:cNvPr>
          <p:cNvSpPr/>
          <p:nvPr/>
        </p:nvSpPr>
        <p:spPr>
          <a:xfrm>
            <a:off x="225424" y="3622675"/>
            <a:ext cx="6400269" cy="2951163"/>
          </a:xfrm>
          <a:custGeom>
            <a:avLst/>
            <a:gdLst>
              <a:gd name="connsiteX0" fmla="*/ 0 w 6400269"/>
              <a:gd name="connsiteY0" fmla="*/ 0 h 2951163"/>
              <a:gd name="connsiteX1" fmla="*/ 448019 w 6400269"/>
              <a:gd name="connsiteY1" fmla="*/ 0 h 2951163"/>
              <a:gd name="connsiteX2" fmla="*/ 960040 w 6400269"/>
              <a:gd name="connsiteY2" fmla="*/ 0 h 2951163"/>
              <a:gd name="connsiteX3" fmla="*/ 1600067 w 6400269"/>
              <a:gd name="connsiteY3" fmla="*/ 0 h 2951163"/>
              <a:gd name="connsiteX4" fmla="*/ 2176091 w 6400269"/>
              <a:gd name="connsiteY4" fmla="*/ 0 h 2951163"/>
              <a:gd name="connsiteX5" fmla="*/ 2688113 w 6400269"/>
              <a:gd name="connsiteY5" fmla="*/ 0 h 2951163"/>
              <a:gd name="connsiteX6" fmla="*/ 3392143 w 6400269"/>
              <a:gd name="connsiteY6" fmla="*/ 0 h 2951163"/>
              <a:gd name="connsiteX7" fmla="*/ 4096172 w 6400269"/>
              <a:gd name="connsiteY7" fmla="*/ 0 h 2951163"/>
              <a:gd name="connsiteX8" fmla="*/ 4864204 w 6400269"/>
              <a:gd name="connsiteY8" fmla="*/ 0 h 2951163"/>
              <a:gd name="connsiteX9" fmla="*/ 5440229 w 6400269"/>
              <a:gd name="connsiteY9" fmla="*/ 0 h 2951163"/>
              <a:gd name="connsiteX10" fmla="*/ 6400269 w 6400269"/>
              <a:gd name="connsiteY10" fmla="*/ 0 h 2951163"/>
              <a:gd name="connsiteX11" fmla="*/ 6400269 w 6400269"/>
              <a:gd name="connsiteY11" fmla="*/ 590233 h 2951163"/>
              <a:gd name="connsiteX12" fmla="*/ 6400269 w 6400269"/>
              <a:gd name="connsiteY12" fmla="*/ 1091930 h 2951163"/>
              <a:gd name="connsiteX13" fmla="*/ 6400269 w 6400269"/>
              <a:gd name="connsiteY13" fmla="*/ 1741186 h 2951163"/>
              <a:gd name="connsiteX14" fmla="*/ 6400269 w 6400269"/>
              <a:gd name="connsiteY14" fmla="*/ 2242884 h 2951163"/>
              <a:gd name="connsiteX15" fmla="*/ 6400269 w 6400269"/>
              <a:gd name="connsiteY15" fmla="*/ 2951163 h 2951163"/>
              <a:gd name="connsiteX16" fmla="*/ 5952250 w 6400269"/>
              <a:gd name="connsiteY16" fmla="*/ 2951163 h 2951163"/>
              <a:gd name="connsiteX17" fmla="*/ 5504231 w 6400269"/>
              <a:gd name="connsiteY17" fmla="*/ 2951163 h 2951163"/>
              <a:gd name="connsiteX18" fmla="*/ 4992210 w 6400269"/>
              <a:gd name="connsiteY18" fmla="*/ 2951163 h 2951163"/>
              <a:gd name="connsiteX19" fmla="*/ 4416186 w 6400269"/>
              <a:gd name="connsiteY19" fmla="*/ 2951163 h 2951163"/>
              <a:gd name="connsiteX20" fmla="*/ 3840161 w 6400269"/>
              <a:gd name="connsiteY20" fmla="*/ 2951163 h 2951163"/>
              <a:gd name="connsiteX21" fmla="*/ 3392143 w 6400269"/>
              <a:gd name="connsiteY21" fmla="*/ 2951163 h 2951163"/>
              <a:gd name="connsiteX22" fmla="*/ 2944124 w 6400269"/>
              <a:gd name="connsiteY22" fmla="*/ 2951163 h 2951163"/>
              <a:gd name="connsiteX23" fmla="*/ 2240094 w 6400269"/>
              <a:gd name="connsiteY23" fmla="*/ 2951163 h 2951163"/>
              <a:gd name="connsiteX24" fmla="*/ 1728073 w 6400269"/>
              <a:gd name="connsiteY24" fmla="*/ 2951163 h 2951163"/>
              <a:gd name="connsiteX25" fmla="*/ 1088046 w 6400269"/>
              <a:gd name="connsiteY25" fmla="*/ 2951163 h 2951163"/>
              <a:gd name="connsiteX26" fmla="*/ 0 w 6400269"/>
              <a:gd name="connsiteY26" fmla="*/ 2951163 h 2951163"/>
              <a:gd name="connsiteX27" fmla="*/ 0 w 6400269"/>
              <a:gd name="connsiteY27" fmla="*/ 2390442 h 2951163"/>
              <a:gd name="connsiteX28" fmla="*/ 0 w 6400269"/>
              <a:gd name="connsiteY28" fmla="*/ 1800209 h 2951163"/>
              <a:gd name="connsiteX29" fmla="*/ 0 w 6400269"/>
              <a:gd name="connsiteY29" fmla="*/ 1269000 h 2951163"/>
              <a:gd name="connsiteX30" fmla="*/ 0 w 6400269"/>
              <a:gd name="connsiteY30" fmla="*/ 649256 h 2951163"/>
              <a:gd name="connsiteX31" fmla="*/ 0 w 6400269"/>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0269" h="2951163" extrusionOk="0">
                <a:moveTo>
                  <a:pt x="0" y="0"/>
                </a:moveTo>
                <a:cubicBezTo>
                  <a:pt x="218521" y="14820"/>
                  <a:pt x="256491" y="968"/>
                  <a:pt x="448019" y="0"/>
                </a:cubicBezTo>
                <a:cubicBezTo>
                  <a:pt x="639547" y="-968"/>
                  <a:pt x="809836" y="-4969"/>
                  <a:pt x="960040" y="0"/>
                </a:cubicBezTo>
                <a:cubicBezTo>
                  <a:pt x="1110244" y="4969"/>
                  <a:pt x="1387062" y="12871"/>
                  <a:pt x="1600067" y="0"/>
                </a:cubicBezTo>
                <a:cubicBezTo>
                  <a:pt x="1813072" y="-12871"/>
                  <a:pt x="1966465" y="-25712"/>
                  <a:pt x="2176091" y="0"/>
                </a:cubicBezTo>
                <a:cubicBezTo>
                  <a:pt x="2385717" y="25712"/>
                  <a:pt x="2547337" y="-22983"/>
                  <a:pt x="2688113" y="0"/>
                </a:cubicBezTo>
                <a:cubicBezTo>
                  <a:pt x="2828889" y="22983"/>
                  <a:pt x="3117060" y="26807"/>
                  <a:pt x="3392143" y="0"/>
                </a:cubicBezTo>
                <a:cubicBezTo>
                  <a:pt x="3667226" y="-26807"/>
                  <a:pt x="3831649" y="-9757"/>
                  <a:pt x="4096172" y="0"/>
                </a:cubicBezTo>
                <a:cubicBezTo>
                  <a:pt x="4360695" y="9757"/>
                  <a:pt x="4616937" y="28082"/>
                  <a:pt x="4864204" y="0"/>
                </a:cubicBezTo>
                <a:cubicBezTo>
                  <a:pt x="5111471" y="-28082"/>
                  <a:pt x="5314230" y="-3938"/>
                  <a:pt x="5440229" y="0"/>
                </a:cubicBezTo>
                <a:cubicBezTo>
                  <a:pt x="5566229" y="3938"/>
                  <a:pt x="6112814" y="41935"/>
                  <a:pt x="6400269" y="0"/>
                </a:cubicBezTo>
                <a:cubicBezTo>
                  <a:pt x="6416041" y="136988"/>
                  <a:pt x="6396303" y="444909"/>
                  <a:pt x="6400269" y="590233"/>
                </a:cubicBezTo>
                <a:cubicBezTo>
                  <a:pt x="6404235" y="735557"/>
                  <a:pt x="6387973" y="891046"/>
                  <a:pt x="6400269" y="1091930"/>
                </a:cubicBezTo>
                <a:cubicBezTo>
                  <a:pt x="6412565" y="1292814"/>
                  <a:pt x="6404322" y="1580484"/>
                  <a:pt x="6400269" y="1741186"/>
                </a:cubicBezTo>
                <a:cubicBezTo>
                  <a:pt x="6396216" y="1901888"/>
                  <a:pt x="6423304" y="2030121"/>
                  <a:pt x="6400269" y="2242884"/>
                </a:cubicBezTo>
                <a:cubicBezTo>
                  <a:pt x="6377234" y="2455647"/>
                  <a:pt x="6431995" y="2746667"/>
                  <a:pt x="6400269" y="2951163"/>
                </a:cubicBezTo>
                <a:cubicBezTo>
                  <a:pt x="6270805" y="2942577"/>
                  <a:pt x="6107950" y="2956933"/>
                  <a:pt x="5952250" y="2951163"/>
                </a:cubicBezTo>
                <a:cubicBezTo>
                  <a:pt x="5796550" y="2945393"/>
                  <a:pt x="5712483" y="2971072"/>
                  <a:pt x="5504231" y="2951163"/>
                </a:cubicBezTo>
                <a:cubicBezTo>
                  <a:pt x="5295979" y="2931254"/>
                  <a:pt x="5102235" y="2955012"/>
                  <a:pt x="4992210" y="2951163"/>
                </a:cubicBezTo>
                <a:cubicBezTo>
                  <a:pt x="4882185" y="2947314"/>
                  <a:pt x="4647496" y="2963406"/>
                  <a:pt x="4416186" y="2951163"/>
                </a:cubicBezTo>
                <a:cubicBezTo>
                  <a:pt x="4184876" y="2938920"/>
                  <a:pt x="4026902" y="2930045"/>
                  <a:pt x="3840161" y="2951163"/>
                </a:cubicBezTo>
                <a:cubicBezTo>
                  <a:pt x="3653421" y="2972281"/>
                  <a:pt x="3570124" y="2951166"/>
                  <a:pt x="3392143" y="2951163"/>
                </a:cubicBezTo>
                <a:cubicBezTo>
                  <a:pt x="3214162" y="2951160"/>
                  <a:pt x="3148609" y="2932066"/>
                  <a:pt x="2944124" y="2951163"/>
                </a:cubicBezTo>
                <a:cubicBezTo>
                  <a:pt x="2739639" y="2970260"/>
                  <a:pt x="2423302" y="2950061"/>
                  <a:pt x="2240094" y="2951163"/>
                </a:cubicBezTo>
                <a:cubicBezTo>
                  <a:pt x="2056886" y="2952266"/>
                  <a:pt x="1953480" y="2950793"/>
                  <a:pt x="1728073" y="2951163"/>
                </a:cubicBezTo>
                <a:cubicBezTo>
                  <a:pt x="1502666" y="2951533"/>
                  <a:pt x="1371872" y="2939328"/>
                  <a:pt x="1088046" y="2951163"/>
                </a:cubicBezTo>
                <a:cubicBezTo>
                  <a:pt x="804220" y="2962998"/>
                  <a:pt x="500368" y="2961448"/>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4" name="Arc 73">
            <a:extLst>
              <a:ext uri="{FF2B5EF4-FFF2-40B4-BE49-F238E27FC236}">
                <a16:creationId xmlns:a16="http://schemas.microsoft.com/office/drawing/2014/main" id="{75F6CB77-A7AD-5306-171B-998C0BE13CB4}"/>
              </a:ext>
              <a:ext uri="{C183D7F6-B498-43B3-948B-1728B52AA6E4}">
                <adec:decorative xmlns:adec="http://schemas.microsoft.com/office/drawing/2017/decorative" val="1"/>
              </a:ext>
            </a:extLst>
          </p:cNvPr>
          <p:cNvSpPr/>
          <p:nvPr/>
        </p:nvSpPr>
        <p:spPr>
          <a:xfrm flipV="1">
            <a:off x="233043" y="3821429"/>
            <a:ext cx="6407151" cy="351465"/>
          </a:xfrm>
          <a:custGeom>
            <a:avLst/>
            <a:gdLst>
              <a:gd name="connsiteX0" fmla="*/ 5737 w 6407151"/>
              <a:gd name="connsiteY0" fmla="*/ 165220 h 351465"/>
              <a:gd name="connsiteX1" fmla="*/ 3203340 w 6407151"/>
              <a:gd name="connsiteY1" fmla="*/ -1 h 351465"/>
              <a:gd name="connsiteX2" fmla="*/ 6388357 w 6407151"/>
              <a:gd name="connsiteY2" fmla="*/ 156725 h 351465"/>
              <a:gd name="connsiteX3" fmla="*/ 3203576 w 6407151"/>
              <a:gd name="connsiteY3" fmla="*/ 175733 h 351465"/>
              <a:gd name="connsiteX4" fmla="*/ 5737 w 6407151"/>
              <a:gd name="connsiteY4" fmla="*/ 165220 h 351465"/>
              <a:gd name="connsiteX0" fmla="*/ 5737 w 6407151"/>
              <a:gd name="connsiteY0" fmla="*/ 165220 h 351465"/>
              <a:gd name="connsiteX1" fmla="*/ 3203340 w 6407151"/>
              <a:gd name="connsiteY1" fmla="*/ -1 h 351465"/>
              <a:gd name="connsiteX2" fmla="*/ 6388357 w 6407151"/>
              <a:gd name="connsiteY2" fmla="*/ 156725 h 351465"/>
            </a:gdLst>
            <a:ahLst/>
            <a:cxnLst>
              <a:cxn ang="0">
                <a:pos x="connsiteX0" y="connsiteY0"/>
              </a:cxn>
              <a:cxn ang="0">
                <a:pos x="connsiteX1" y="connsiteY1"/>
              </a:cxn>
              <a:cxn ang="0">
                <a:pos x="connsiteX2" y="connsiteY2"/>
              </a:cxn>
            </a:cxnLst>
            <a:rect l="l" t="t" r="r" b="b"/>
            <a:pathLst>
              <a:path w="6407151" h="351465" stroke="0" extrusionOk="0">
                <a:moveTo>
                  <a:pt x="5737" y="165220"/>
                </a:moveTo>
                <a:cubicBezTo>
                  <a:pt x="-38134" y="232"/>
                  <a:pt x="1295883" y="174169"/>
                  <a:pt x="3203340" y="-1"/>
                </a:cubicBezTo>
                <a:cubicBezTo>
                  <a:pt x="4867421" y="17474"/>
                  <a:pt x="6222909" y="48542"/>
                  <a:pt x="6388357" y="156725"/>
                </a:cubicBezTo>
                <a:cubicBezTo>
                  <a:pt x="4935963" y="60699"/>
                  <a:pt x="4527130" y="216524"/>
                  <a:pt x="3203576" y="175733"/>
                </a:cubicBezTo>
                <a:cubicBezTo>
                  <a:pt x="2050520" y="207859"/>
                  <a:pt x="1084926" y="74489"/>
                  <a:pt x="5737" y="165220"/>
                </a:cubicBezTo>
                <a:close/>
              </a:path>
              <a:path w="6407151" h="351465" fill="none" extrusionOk="0">
                <a:moveTo>
                  <a:pt x="5737" y="165220"/>
                </a:moveTo>
                <a:cubicBezTo>
                  <a:pt x="-166733" y="123199"/>
                  <a:pt x="1454194" y="11604"/>
                  <a:pt x="3203340" y="-1"/>
                </a:cubicBezTo>
                <a:cubicBezTo>
                  <a:pt x="4866380" y="-3748"/>
                  <a:pt x="6176078" y="58895"/>
                  <a:pt x="6388357" y="156725"/>
                </a:cubicBezTo>
              </a:path>
              <a:path w="6407151" h="351465" fill="none" stroke="0" extrusionOk="0">
                <a:moveTo>
                  <a:pt x="5737" y="165220"/>
                </a:moveTo>
                <a:cubicBezTo>
                  <a:pt x="178210" y="118865"/>
                  <a:pt x="1390076" y="132471"/>
                  <a:pt x="3203340" y="-1"/>
                </a:cubicBezTo>
                <a:cubicBezTo>
                  <a:pt x="4839755" y="-6327"/>
                  <a:pt x="6203064" y="91788"/>
                  <a:pt x="6388357" y="156725"/>
                </a:cubicBezTo>
              </a:path>
            </a:pathLst>
          </a:custGeom>
          <a:ln w="19050">
            <a:extLst>
              <a:ext uri="{C807C97D-BFC1-408E-A445-0C87EB9F89A2}">
                <ask:lineSketchStyleProps xmlns:ask="http://schemas.microsoft.com/office/drawing/2018/sketchyshapes" sd="2969021491">
                  <a:prstGeom prst="arc">
                    <a:avLst>
                      <a:gd name="adj1" fmla="val 10811301"/>
                      <a:gd name="adj2" fmla="val 21579483"/>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AT"/>
          </a:p>
        </p:txBody>
      </p:sp>
      <p:sp>
        <p:nvSpPr>
          <p:cNvPr id="8" name="Rechteck 44">
            <a:extLst>
              <a:ext uri="{FF2B5EF4-FFF2-40B4-BE49-F238E27FC236}">
                <a16:creationId xmlns:a16="http://schemas.microsoft.com/office/drawing/2014/main" id="{83C32E28-9629-5AE5-9D7D-5D0297A7BE6C}"/>
              </a:ext>
              <a:ext uri="{C183D7F6-B498-43B3-948B-1728B52AA6E4}">
                <adec:decorative xmlns:adec="http://schemas.microsoft.com/office/drawing/2017/decorative" val="1"/>
              </a:ext>
            </a:extLst>
          </p:cNvPr>
          <p:cNvSpPr/>
          <p:nvPr/>
        </p:nvSpPr>
        <p:spPr>
          <a:xfrm>
            <a:off x="2411454" y="3173478"/>
            <a:ext cx="2056337" cy="282369"/>
          </a:xfrm>
          <a:custGeom>
            <a:avLst/>
            <a:gdLst>
              <a:gd name="connsiteX0" fmla="*/ 0 w 2056337"/>
              <a:gd name="connsiteY0" fmla="*/ 0 h 282369"/>
              <a:gd name="connsiteX1" fmla="*/ 685446 w 2056337"/>
              <a:gd name="connsiteY1" fmla="*/ 0 h 282369"/>
              <a:gd name="connsiteX2" fmla="*/ 1350328 w 2056337"/>
              <a:gd name="connsiteY2" fmla="*/ 0 h 282369"/>
              <a:gd name="connsiteX3" fmla="*/ 2056337 w 2056337"/>
              <a:gd name="connsiteY3" fmla="*/ 0 h 282369"/>
              <a:gd name="connsiteX4" fmla="*/ 2056337 w 2056337"/>
              <a:gd name="connsiteY4" fmla="*/ 282369 h 282369"/>
              <a:gd name="connsiteX5" fmla="*/ 1432581 w 2056337"/>
              <a:gd name="connsiteY5" fmla="*/ 282369 h 282369"/>
              <a:gd name="connsiteX6" fmla="*/ 788263 w 2056337"/>
              <a:gd name="connsiteY6" fmla="*/ 282369 h 282369"/>
              <a:gd name="connsiteX7" fmla="*/ 0 w 2056337"/>
              <a:gd name="connsiteY7" fmla="*/ 282369 h 282369"/>
              <a:gd name="connsiteX8" fmla="*/ 0 w 2056337"/>
              <a:gd name="connsiteY8" fmla="*/ 0 h 28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6337" h="282369" extrusionOk="0">
                <a:moveTo>
                  <a:pt x="0" y="0"/>
                </a:moveTo>
                <a:cubicBezTo>
                  <a:pt x="177854" y="17924"/>
                  <a:pt x="403156" y="-11386"/>
                  <a:pt x="685446" y="0"/>
                </a:cubicBezTo>
                <a:cubicBezTo>
                  <a:pt x="967736" y="11386"/>
                  <a:pt x="1181823" y="-27421"/>
                  <a:pt x="1350328" y="0"/>
                </a:cubicBezTo>
                <a:cubicBezTo>
                  <a:pt x="1518833" y="27421"/>
                  <a:pt x="1869455" y="-12747"/>
                  <a:pt x="2056337" y="0"/>
                </a:cubicBezTo>
                <a:cubicBezTo>
                  <a:pt x="2066011" y="59336"/>
                  <a:pt x="2065545" y="181819"/>
                  <a:pt x="2056337" y="282369"/>
                </a:cubicBezTo>
                <a:cubicBezTo>
                  <a:pt x="1812087" y="294541"/>
                  <a:pt x="1589131" y="272703"/>
                  <a:pt x="1432581" y="282369"/>
                </a:cubicBezTo>
                <a:cubicBezTo>
                  <a:pt x="1276031" y="292035"/>
                  <a:pt x="1046059" y="251184"/>
                  <a:pt x="788263" y="282369"/>
                </a:cubicBezTo>
                <a:cubicBezTo>
                  <a:pt x="530467" y="313554"/>
                  <a:pt x="313324" y="304813"/>
                  <a:pt x="0" y="282369"/>
                </a:cubicBezTo>
                <a:cubicBezTo>
                  <a:pt x="7971" y="155286"/>
                  <a:pt x="3496" y="91831"/>
                  <a:pt x="0" y="0"/>
                </a:cubicBezTo>
                <a:close/>
              </a:path>
            </a:pathLst>
          </a:custGeom>
          <a:noFill/>
          <a:ln w="25400">
            <a:no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 </a:t>
            </a:r>
            <a:r>
              <a:rPr lang="de-DE" sz="1000" dirty="0" err="1">
                <a:solidFill>
                  <a:schemeClr val="tx1"/>
                </a:solidFill>
                <a:latin typeface="Pangolin" panose="00000500000000000000" pitchFamily="2" charset="0"/>
              </a:rPr>
              <a:t>otros</a:t>
            </a:r>
            <a:r>
              <a:rPr lang="de-DE" sz="1000" dirty="0">
                <a:solidFill>
                  <a:schemeClr val="tx1"/>
                </a:solidFill>
                <a:latin typeface="Pangolin" panose="00000500000000000000" pitchFamily="2" charset="0"/>
              </a:rPr>
              <a:t> 227 </a:t>
            </a:r>
            <a:r>
              <a:rPr lang="de-DE" sz="1000" dirty="0" err="1">
                <a:solidFill>
                  <a:schemeClr val="tx1"/>
                </a:solidFill>
                <a:latin typeface="Pangolin" panose="00000500000000000000" pitchFamily="2" charset="0"/>
              </a:rPr>
              <a:t>items</a:t>
            </a:r>
            <a:endParaRPr lang="de-AT" sz="1000" dirty="0">
              <a:solidFill>
                <a:schemeClr val="tx1"/>
              </a:solidFill>
              <a:latin typeface="Pangolin" panose="00000500000000000000" pitchFamily="2" charset="0"/>
            </a:endParaRPr>
          </a:p>
        </p:txBody>
      </p:sp>
      <p:pic>
        <p:nvPicPr>
          <p:cNvPr id="71" name="Picture 70">
            <a:extLst>
              <a:ext uri="{FF2B5EF4-FFF2-40B4-BE49-F238E27FC236}">
                <a16:creationId xmlns:a16="http://schemas.microsoft.com/office/drawing/2014/main" id="{20A89458-9537-C176-01C3-FA9B3F7E0575}"/>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b="22596"/>
          <a:stretch/>
        </p:blipFill>
        <p:spPr>
          <a:xfrm>
            <a:off x="4213850" y="1681048"/>
            <a:ext cx="2365389" cy="1763200"/>
          </a:xfrm>
          <a:prstGeom prst="rect">
            <a:avLst/>
          </a:prstGeom>
        </p:spPr>
      </p:pic>
      <p:pic>
        <p:nvPicPr>
          <p:cNvPr id="93" name="Grafik 14">
            <a:extLst>
              <a:ext uri="{FF2B5EF4-FFF2-40B4-BE49-F238E27FC236}">
                <a16:creationId xmlns:a16="http://schemas.microsoft.com/office/drawing/2014/main" id="{B995237D-F9E0-E944-70F1-58E75AC79F8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1998" y="3829281"/>
            <a:ext cx="496321" cy="411316"/>
          </a:xfrm>
          <a:prstGeom prst="rect">
            <a:avLst/>
          </a:prstGeom>
        </p:spPr>
      </p:pic>
      <p:sp>
        <p:nvSpPr>
          <p:cNvPr id="94" name="Textfeld 28">
            <a:extLst>
              <a:ext uri="{FF2B5EF4-FFF2-40B4-BE49-F238E27FC236}">
                <a16:creationId xmlns:a16="http://schemas.microsoft.com/office/drawing/2014/main" id="{3047789D-1206-95F5-CDAB-B38D8FB03F1F}"/>
              </a:ext>
              <a:ext uri="{C183D7F6-B498-43B3-948B-1728B52AA6E4}">
                <adec:decorative xmlns:adec="http://schemas.microsoft.com/office/drawing/2017/decorative" val="1"/>
              </a:ext>
            </a:extLst>
          </p:cNvPr>
          <p:cNvSpPr txBox="1"/>
          <p:nvPr/>
        </p:nvSpPr>
        <p:spPr>
          <a:xfrm>
            <a:off x="2391203" y="4618460"/>
            <a:ext cx="1488429" cy="707886"/>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1"/>
                </a:solidFill>
                <a:latin typeface="Pangolin" panose="00000500000000000000" pitchFamily="2" charset="0"/>
              </a:rPr>
              <a:t>geom_histogram</a:t>
            </a:r>
            <a:r>
              <a:rPr lang="en-GB" sz="1000" dirty="0">
                <a:latin typeface="Pangolin" panose="00000500000000000000" pitchFamily="2" charset="0"/>
              </a:rPr>
              <a:t>(</a:t>
            </a:r>
          </a:p>
          <a:p>
            <a:r>
              <a:rPr lang="en-GB" sz="1000" dirty="0">
                <a:latin typeface="Pangolin" panose="00000500000000000000" pitchFamily="2" charset="0"/>
              </a:rPr>
              <a:t>    colour="black", </a:t>
            </a:r>
          </a:p>
          <a:p>
            <a:r>
              <a:rPr lang="en-GB" sz="1000" dirty="0">
                <a:latin typeface="Pangolin" panose="00000500000000000000" pitchFamily="2" charset="0"/>
              </a:rPr>
              <a:t>    fill="white“ )</a:t>
            </a:r>
            <a:endParaRPr lang="de-AT" sz="1000" dirty="0">
              <a:latin typeface="Pangolin" panose="00000500000000000000" pitchFamily="2" charset="0"/>
            </a:endParaRPr>
          </a:p>
        </p:txBody>
      </p:sp>
      <p:sp>
        <p:nvSpPr>
          <p:cNvPr id="95" name="Textfeld 28">
            <a:extLst>
              <a:ext uri="{FF2B5EF4-FFF2-40B4-BE49-F238E27FC236}">
                <a16:creationId xmlns:a16="http://schemas.microsoft.com/office/drawing/2014/main" id="{4AEBFDDE-85FE-1FBA-9A54-1B1EABC0F8A4}"/>
              </a:ext>
              <a:ext uri="{C183D7F6-B498-43B3-948B-1728B52AA6E4}">
                <adec:decorative xmlns:adec="http://schemas.microsoft.com/office/drawing/2017/decorative" val="1"/>
              </a:ext>
            </a:extLst>
          </p:cNvPr>
          <p:cNvSpPr txBox="1"/>
          <p:nvPr/>
        </p:nvSpPr>
        <p:spPr>
          <a:xfrm>
            <a:off x="275181" y="4955833"/>
            <a:ext cx="1488429" cy="400110"/>
          </a:xfrm>
          <a:prstGeom prst="rect">
            <a:avLst/>
          </a:prstGeom>
          <a:noFill/>
        </p:spPr>
        <p:txBody>
          <a:bodyPr wrap="square">
            <a:spAutoFit/>
          </a:bodyPr>
          <a:lstStyle/>
          <a:p>
            <a:r>
              <a:rPr lang="en-GB" sz="1000" dirty="0">
                <a:solidFill>
                  <a:srgbClr val="7030A0"/>
                </a:solidFill>
                <a:latin typeface="Pangolin" panose="00000500000000000000" pitchFamily="2" charset="0"/>
              </a:rPr>
              <a:t>plot</a:t>
            </a:r>
            <a:r>
              <a:rPr lang="en-GB" sz="1000" dirty="0">
                <a:latin typeface="Pangolin" panose="00000500000000000000" pitchFamily="2" charset="0"/>
              </a:rPr>
              <a:t> +</a:t>
            </a:r>
          </a:p>
          <a:p>
            <a:r>
              <a:rPr lang="en-GB" sz="1000" dirty="0">
                <a:latin typeface="Pangolin" panose="00000500000000000000" pitchFamily="2" charset="0"/>
              </a:rPr>
              <a:t>  </a:t>
            </a:r>
            <a:r>
              <a:rPr lang="en-GB" sz="1000" dirty="0" err="1">
                <a:solidFill>
                  <a:schemeClr val="accent2"/>
                </a:solidFill>
                <a:latin typeface="Pangolin" panose="00000500000000000000" pitchFamily="2" charset="0"/>
              </a:rPr>
              <a:t>geom_density</a:t>
            </a:r>
            <a:r>
              <a:rPr lang="en-GB" sz="1000" dirty="0">
                <a:latin typeface="Pangolin" panose="00000500000000000000" pitchFamily="2" charset="0"/>
              </a:rPr>
              <a:t>()</a:t>
            </a:r>
            <a:endParaRPr lang="de-AT" sz="1000" dirty="0">
              <a:latin typeface="Pangolin" panose="00000500000000000000" pitchFamily="2" charset="0"/>
            </a:endParaRPr>
          </a:p>
        </p:txBody>
      </p:sp>
      <p:pic>
        <p:nvPicPr>
          <p:cNvPr id="103" name="Grafik 83">
            <a:extLst>
              <a:ext uri="{FF2B5EF4-FFF2-40B4-BE49-F238E27FC236}">
                <a16:creationId xmlns:a16="http://schemas.microsoft.com/office/drawing/2014/main" id="{B6E123ED-97A7-8DA8-49C5-DA2F48B8CC2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1375034" y="5232879"/>
            <a:ext cx="121539" cy="89108"/>
          </a:xfrm>
          <a:prstGeom prst="rect">
            <a:avLst/>
          </a:prstGeom>
        </p:spPr>
      </p:pic>
      <p:pic>
        <p:nvPicPr>
          <p:cNvPr id="104" name="Grafik 83">
            <a:extLst>
              <a:ext uri="{FF2B5EF4-FFF2-40B4-BE49-F238E27FC236}">
                <a16:creationId xmlns:a16="http://schemas.microsoft.com/office/drawing/2014/main" id="{23EB438C-AD66-F8EB-2FFA-AD312ABCFD5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3305559" y="5210679"/>
            <a:ext cx="121539" cy="89108"/>
          </a:xfrm>
          <a:prstGeom prst="rect">
            <a:avLst/>
          </a:prstGeom>
        </p:spPr>
      </p:pic>
      <p:sp>
        <p:nvSpPr>
          <p:cNvPr id="105" name="Rechteck 5">
            <a:extLst>
              <a:ext uri="{FF2B5EF4-FFF2-40B4-BE49-F238E27FC236}">
                <a16:creationId xmlns:a16="http://schemas.microsoft.com/office/drawing/2014/main" id="{2EB3240F-7D30-F7A4-FAF7-5A404A21C50B}"/>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07" name="Picture 106">
            <a:extLst>
              <a:ext uri="{FF2B5EF4-FFF2-40B4-BE49-F238E27FC236}">
                <a16:creationId xmlns:a16="http://schemas.microsoft.com/office/drawing/2014/main" id="{8A224E7D-A94A-4907-0BD7-6ADBE50F15D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1427" y="5485564"/>
            <a:ext cx="1976666" cy="1013249"/>
          </a:xfrm>
          <a:prstGeom prst="rect">
            <a:avLst/>
          </a:prstGeom>
        </p:spPr>
      </p:pic>
      <p:pic>
        <p:nvPicPr>
          <p:cNvPr id="109" name="Picture 108">
            <a:extLst>
              <a:ext uri="{FF2B5EF4-FFF2-40B4-BE49-F238E27FC236}">
                <a16:creationId xmlns:a16="http://schemas.microsoft.com/office/drawing/2014/main" id="{E3A16EB0-84CF-2082-74D8-1EDBBB902D8F}"/>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3222" y="5485564"/>
            <a:ext cx="1976666" cy="1013249"/>
          </a:xfrm>
          <a:prstGeom prst="rect">
            <a:avLst/>
          </a:prstGeom>
        </p:spPr>
      </p:pic>
      <p:pic>
        <p:nvPicPr>
          <p:cNvPr id="111" name="Picture 110">
            <a:extLst>
              <a:ext uri="{FF2B5EF4-FFF2-40B4-BE49-F238E27FC236}">
                <a16:creationId xmlns:a16="http://schemas.microsoft.com/office/drawing/2014/main" id="{99185CB4-EC30-2EC2-4924-316F4DEC406A}"/>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09633" y="5485564"/>
            <a:ext cx="1976666" cy="1013249"/>
          </a:xfrm>
          <a:prstGeom prst="rect">
            <a:avLst/>
          </a:prstGeom>
        </p:spPr>
      </p:pic>
      <p:pic>
        <p:nvPicPr>
          <p:cNvPr id="115" name="Grafik 83">
            <a:extLst>
              <a:ext uri="{FF2B5EF4-FFF2-40B4-BE49-F238E27FC236}">
                <a16:creationId xmlns:a16="http://schemas.microsoft.com/office/drawing/2014/main" id="{B669824D-38D1-0F01-B310-77C94C1A038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95072" flipV="1">
            <a:off x="1994156" y="8331286"/>
            <a:ext cx="121539" cy="89108"/>
          </a:xfrm>
          <a:prstGeom prst="rect">
            <a:avLst/>
          </a:prstGeom>
        </p:spPr>
      </p:pic>
      <p:pic>
        <p:nvPicPr>
          <p:cNvPr id="116" name="Grafik 83">
            <a:extLst>
              <a:ext uri="{FF2B5EF4-FFF2-40B4-BE49-F238E27FC236}">
                <a16:creationId xmlns:a16="http://schemas.microsoft.com/office/drawing/2014/main" id="{DD5F409C-3FC7-7588-367F-768E385E76D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04928" flipH="1" flipV="1">
            <a:off x="2118532" y="8331286"/>
            <a:ext cx="121539" cy="89108"/>
          </a:xfrm>
          <a:prstGeom prst="rect">
            <a:avLst/>
          </a:prstGeom>
        </p:spPr>
      </p:pic>
      <p:pic>
        <p:nvPicPr>
          <p:cNvPr id="117" name="Grafik 83">
            <a:extLst>
              <a:ext uri="{FF2B5EF4-FFF2-40B4-BE49-F238E27FC236}">
                <a16:creationId xmlns:a16="http://schemas.microsoft.com/office/drawing/2014/main" id="{91B6A0E2-DABC-8755-CD76-2B38D71ED1A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904928" flipH="1" flipV="1">
            <a:off x="2307690" y="8331287"/>
            <a:ext cx="121539" cy="89108"/>
          </a:xfrm>
          <a:prstGeom prst="rect">
            <a:avLst/>
          </a:prstGeom>
        </p:spPr>
      </p:pic>
      <p:sp>
        <p:nvSpPr>
          <p:cNvPr id="118" name="TextBox 117">
            <a:extLst>
              <a:ext uri="{FF2B5EF4-FFF2-40B4-BE49-F238E27FC236}">
                <a16:creationId xmlns:a16="http://schemas.microsoft.com/office/drawing/2014/main" id="{46BFE15F-4FF4-B20D-AA1D-5D07A780AEC7}"/>
              </a:ext>
              <a:ext uri="{C183D7F6-B498-43B3-948B-1728B52AA6E4}">
                <adec:decorative xmlns:adec="http://schemas.microsoft.com/office/drawing/2017/decorative" val="1"/>
              </a:ext>
            </a:extLst>
          </p:cNvPr>
          <p:cNvSpPr txBox="1"/>
          <p:nvPr/>
        </p:nvSpPr>
        <p:spPr>
          <a:xfrm>
            <a:off x="1916540" y="8129619"/>
            <a:ext cx="151849" cy="246221"/>
          </a:xfrm>
          <a:prstGeom prst="rect">
            <a:avLst/>
          </a:prstGeom>
          <a:noFill/>
        </p:spPr>
        <p:txBody>
          <a:bodyPr wrap="square" rtlCol="0">
            <a:spAutoFit/>
          </a:bodyPr>
          <a:lstStyle/>
          <a:p>
            <a:pPr algn="ctr"/>
            <a:r>
              <a:rPr lang="en-GB" sz="1000" dirty="0">
                <a:latin typeface="Pangolin" panose="00000500000000000000" pitchFamily="2" charset="0"/>
              </a:rPr>
              <a:t>M</a:t>
            </a:r>
            <a:endParaRPr lang="en-AT" sz="1000" dirty="0">
              <a:latin typeface="Pangolin" panose="00000500000000000000" pitchFamily="2" charset="0"/>
            </a:endParaRPr>
          </a:p>
        </p:txBody>
      </p:sp>
      <p:sp>
        <p:nvSpPr>
          <p:cNvPr id="119" name="TextBox 118">
            <a:extLst>
              <a:ext uri="{FF2B5EF4-FFF2-40B4-BE49-F238E27FC236}">
                <a16:creationId xmlns:a16="http://schemas.microsoft.com/office/drawing/2014/main" id="{54A09260-29DE-6AFB-9D97-2D8864F3EC3D}"/>
              </a:ext>
              <a:ext uri="{C183D7F6-B498-43B3-948B-1728B52AA6E4}">
                <adec:decorative xmlns:adec="http://schemas.microsoft.com/office/drawing/2017/decorative" val="1"/>
              </a:ext>
            </a:extLst>
          </p:cNvPr>
          <p:cNvSpPr txBox="1"/>
          <p:nvPr/>
        </p:nvSpPr>
        <p:spPr>
          <a:xfrm>
            <a:off x="2064345" y="8129619"/>
            <a:ext cx="350378" cy="246221"/>
          </a:xfrm>
          <a:prstGeom prst="rect">
            <a:avLst/>
          </a:prstGeom>
          <a:noFill/>
        </p:spPr>
        <p:txBody>
          <a:bodyPr wrap="square" rtlCol="0">
            <a:spAutoFit/>
          </a:bodyPr>
          <a:lstStyle/>
          <a:p>
            <a:pPr algn="ctr"/>
            <a:r>
              <a:rPr lang="en-GB" sz="1000" dirty="0">
                <a:latin typeface="Pangolin" panose="00000500000000000000" pitchFamily="2" charset="0"/>
              </a:rPr>
              <a:t>Md</a:t>
            </a:r>
            <a:endParaRPr lang="en-AT" sz="1000" dirty="0">
              <a:latin typeface="Pangolin" panose="00000500000000000000" pitchFamily="2" charset="0"/>
            </a:endParaRPr>
          </a:p>
        </p:txBody>
      </p:sp>
      <p:sp>
        <p:nvSpPr>
          <p:cNvPr id="120" name="TextBox 119">
            <a:extLst>
              <a:ext uri="{FF2B5EF4-FFF2-40B4-BE49-F238E27FC236}">
                <a16:creationId xmlns:a16="http://schemas.microsoft.com/office/drawing/2014/main" id="{67DD845C-5B94-CA3B-0F33-48CCF2D5EFBE}"/>
              </a:ext>
              <a:ext uri="{C183D7F6-B498-43B3-948B-1728B52AA6E4}">
                <adec:decorative xmlns:adec="http://schemas.microsoft.com/office/drawing/2017/decorative" val="1"/>
              </a:ext>
            </a:extLst>
          </p:cNvPr>
          <p:cNvSpPr txBox="1"/>
          <p:nvPr/>
        </p:nvSpPr>
        <p:spPr>
          <a:xfrm>
            <a:off x="2270692" y="8129619"/>
            <a:ext cx="495101" cy="246221"/>
          </a:xfrm>
          <a:prstGeom prst="rect">
            <a:avLst/>
          </a:prstGeom>
          <a:noFill/>
        </p:spPr>
        <p:txBody>
          <a:bodyPr wrap="square" rtlCol="0">
            <a:spAutoFit/>
          </a:bodyPr>
          <a:lstStyle/>
          <a:p>
            <a:pPr algn="ctr"/>
            <a:r>
              <a:rPr lang="en-GB" sz="1000" dirty="0">
                <a:latin typeface="Pangolin" panose="00000500000000000000" pitchFamily="2" charset="0"/>
              </a:rPr>
              <a:t>Mode</a:t>
            </a:r>
            <a:endParaRPr lang="en-AT" sz="1000" dirty="0">
              <a:latin typeface="Pangolin" panose="00000500000000000000" pitchFamily="2" charset="0"/>
            </a:endParaRPr>
          </a:p>
        </p:txBody>
      </p:sp>
      <p:sp>
        <p:nvSpPr>
          <p:cNvPr id="121" name="Textfeld 28">
            <a:extLst>
              <a:ext uri="{FF2B5EF4-FFF2-40B4-BE49-F238E27FC236}">
                <a16:creationId xmlns:a16="http://schemas.microsoft.com/office/drawing/2014/main" id="{39C8BF01-3FB7-11A4-46D7-32840FDC5D6F}"/>
              </a:ext>
              <a:ext uri="{C183D7F6-B498-43B3-948B-1728B52AA6E4}">
                <adec:decorative xmlns:adec="http://schemas.microsoft.com/office/drawing/2017/decorative" val="1"/>
              </a:ext>
            </a:extLst>
          </p:cNvPr>
          <p:cNvSpPr txBox="1"/>
          <p:nvPr/>
        </p:nvSpPr>
        <p:spPr>
          <a:xfrm>
            <a:off x="618764" y="6947269"/>
            <a:ext cx="2252612" cy="1015663"/>
          </a:xfrm>
          <a:prstGeom prst="rect">
            <a:avLst/>
          </a:prstGeom>
          <a:noFill/>
        </p:spPr>
        <p:txBody>
          <a:bodyPr wrap="square">
            <a:spAutoFit/>
          </a:bodyPr>
          <a:lstStyle/>
          <a:p>
            <a:r>
              <a:rPr lang="de-DE" sz="1000" b="1" dirty="0" err="1">
                <a:latin typeface="Pangolin" panose="00000500000000000000" pitchFamily="2" charset="0"/>
              </a:rPr>
              <a:t>mean</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p>
          <a:p>
            <a:endParaRPr lang="de-DE" sz="1000" dirty="0">
              <a:latin typeface="Pangolin" panose="00000500000000000000" pitchFamily="2" charset="0"/>
            </a:endParaRPr>
          </a:p>
          <a:p>
            <a:r>
              <a:rPr lang="de-DE" sz="1000" b="1" dirty="0">
                <a:latin typeface="Pangolin" panose="00000500000000000000" pitchFamily="2" charset="0"/>
              </a:rPr>
              <a:t>median</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p>
          <a:p>
            <a:endParaRPr lang="de-DE" sz="1000" dirty="0">
              <a:latin typeface="Pangolin" panose="00000500000000000000" pitchFamily="2" charset="0"/>
            </a:endParaRPr>
          </a:p>
          <a:p>
            <a:r>
              <a:rPr lang="de-DE" sz="1000" dirty="0" err="1">
                <a:latin typeface="Pangolin" panose="00000500000000000000" pitchFamily="2" charset="0"/>
              </a:rPr>
              <a:t>library</a:t>
            </a:r>
            <a:r>
              <a:rPr lang="de-DE" sz="1000" dirty="0">
                <a:latin typeface="Pangolin" panose="00000500000000000000" pitchFamily="2" charset="0"/>
              </a:rPr>
              <a:t>(</a:t>
            </a:r>
            <a:r>
              <a:rPr lang="de-DE" sz="1000" b="1" dirty="0" err="1">
                <a:latin typeface="Pangolin" panose="00000500000000000000" pitchFamily="2" charset="0"/>
              </a:rPr>
              <a:t>modeest</a:t>
            </a:r>
            <a:r>
              <a:rPr lang="de-DE" sz="1000" dirty="0">
                <a:latin typeface="Pangolin" panose="00000500000000000000" pitchFamily="2" charset="0"/>
              </a:rPr>
              <a:t>)</a:t>
            </a:r>
          </a:p>
          <a:p>
            <a:r>
              <a:rPr lang="de-DE" sz="1000" b="1" dirty="0">
                <a:latin typeface="Pangolin" panose="00000500000000000000" pitchFamily="2" charset="0"/>
              </a:rPr>
              <a:t>mlv</a:t>
            </a:r>
            <a:r>
              <a:rPr lang="de-DE" sz="1000" dirty="0">
                <a:latin typeface="Pangolin" panose="00000500000000000000" pitchFamily="2" charset="0"/>
              </a:rPr>
              <a:t>(</a:t>
            </a:r>
            <a:r>
              <a:rPr lang="de-DE" sz="1000" dirty="0" err="1">
                <a:latin typeface="Pangolin" panose="00000500000000000000" pitchFamily="2" charset="0"/>
              </a:rPr>
              <a:t>mpg$hwy</a:t>
            </a:r>
            <a:r>
              <a:rPr lang="de-DE" sz="1000" dirty="0">
                <a:latin typeface="Pangolin" panose="00000500000000000000" pitchFamily="2" charset="0"/>
              </a:rPr>
              <a:t>)</a:t>
            </a:r>
            <a:endParaRPr lang="de-AT" sz="1000" dirty="0">
              <a:latin typeface="Pangolin" panose="00000500000000000000" pitchFamily="2" charset="0"/>
            </a:endParaRPr>
          </a:p>
        </p:txBody>
      </p:sp>
      <p:sp>
        <p:nvSpPr>
          <p:cNvPr id="122" name="Textfeld 91">
            <a:extLst>
              <a:ext uri="{FF2B5EF4-FFF2-40B4-BE49-F238E27FC236}">
                <a16:creationId xmlns:a16="http://schemas.microsoft.com/office/drawing/2014/main" id="{425E009E-A87F-B303-3E00-A7C1C4553329}"/>
              </a:ext>
              <a:ext uri="{C183D7F6-B498-43B3-948B-1728B52AA6E4}">
                <adec:decorative xmlns:adec="http://schemas.microsoft.com/office/drawing/2017/decorative" val="1"/>
              </a:ext>
            </a:extLst>
          </p:cNvPr>
          <p:cNvSpPr txBox="1"/>
          <p:nvPr/>
        </p:nvSpPr>
        <p:spPr>
          <a:xfrm>
            <a:off x="2056220" y="6914874"/>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23.4</a:t>
            </a:r>
            <a:endParaRPr lang="de-AT" sz="1400" dirty="0">
              <a:solidFill>
                <a:schemeClr val="tx1"/>
              </a:solidFill>
              <a:highlight>
                <a:srgbClr val="C0C0C0"/>
              </a:highlight>
              <a:latin typeface="Pangolin" panose="00000500000000000000" pitchFamily="2" charset="0"/>
            </a:endParaRPr>
          </a:p>
        </p:txBody>
      </p:sp>
      <p:sp>
        <p:nvSpPr>
          <p:cNvPr id="123" name="Textfeld 91">
            <a:extLst>
              <a:ext uri="{FF2B5EF4-FFF2-40B4-BE49-F238E27FC236}">
                <a16:creationId xmlns:a16="http://schemas.microsoft.com/office/drawing/2014/main" id="{879A92E2-9555-9347-8B2F-EF04983CFFFE}"/>
              </a:ext>
              <a:ext uri="{C183D7F6-B498-43B3-948B-1728B52AA6E4}">
                <adec:decorative xmlns:adec="http://schemas.microsoft.com/office/drawing/2017/decorative" val="1"/>
              </a:ext>
            </a:extLst>
          </p:cNvPr>
          <p:cNvSpPr txBox="1"/>
          <p:nvPr/>
        </p:nvSpPr>
        <p:spPr>
          <a:xfrm>
            <a:off x="2056220" y="7221621"/>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24</a:t>
            </a:r>
            <a:endParaRPr lang="de-AT" sz="1400" dirty="0">
              <a:solidFill>
                <a:schemeClr val="tx1"/>
              </a:solidFill>
              <a:highlight>
                <a:srgbClr val="C0C0C0"/>
              </a:highlight>
              <a:latin typeface="Pangolin" panose="00000500000000000000" pitchFamily="2" charset="0"/>
            </a:endParaRPr>
          </a:p>
        </p:txBody>
      </p:sp>
      <p:sp>
        <p:nvSpPr>
          <p:cNvPr id="124" name="Textfeld 91">
            <a:extLst>
              <a:ext uri="{FF2B5EF4-FFF2-40B4-BE49-F238E27FC236}">
                <a16:creationId xmlns:a16="http://schemas.microsoft.com/office/drawing/2014/main" id="{9D837943-F1EC-1EFB-B8BA-4C360DEE6D52}"/>
              </a:ext>
              <a:ext uri="{C183D7F6-B498-43B3-948B-1728B52AA6E4}">
                <adec:decorative xmlns:adec="http://schemas.microsoft.com/office/drawing/2017/decorative" val="1"/>
              </a:ext>
            </a:extLst>
          </p:cNvPr>
          <p:cNvSpPr txBox="1"/>
          <p:nvPr/>
        </p:nvSpPr>
        <p:spPr>
          <a:xfrm>
            <a:off x="2072951" y="7690600"/>
            <a:ext cx="1411774" cy="307777"/>
          </a:xfrm>
          <a:prstGeom prst="rect">
            <a:avLst/>
          </a:prstGeom>
          <a:noFill/>
        </p:spPr>
        <p:txBody>
          <a:bodyPr wrap="square">
            <a:spAutoFit/>
          </a:bodyPr>
          <a:lstStyle/>
          <a:p>
            <a:r>
              <a:rPr lang="de-DE" sz="1400" dirty="0">
                <a:latin typeface="Pangolin" panose="00000500000000000000" pitchFamily="2" charset="0"/>
              </a:rPr>
              <a:t>=        </a:t>
            </a:r>
            <a:r>
              <a:rPr lang="de-DE" sz="1400" dirty="0">
                <a:highlight>
                  <a:srgbClr val="C0C0C0"/>
                </a:highlight>
                <a:latin typeface="Pangolin" panose="00000500000000000000" pitchFamily="2" charset="0"/>
              </a:rPr>
              <a:t>26</a:t>
            </a:r>
            <a:endParaRPr lang="de-AT" sz="1400" dirty="0">
              <a:solidFill>
                <a:schemeClr val="tx1"/>
              </a:solidFill>
              <a:highlight>
                <a:srgbClr val="C0C0C0"/>
              </a:highlight>
              <a:latin typeface="Pangolin" panose="00000500000000000000" pitchFamily="2" charset="0"/>
            </a:endParaRPr>
          </a:p>
        </p:txBody>
      </p:sp>
      <p:sp>
        <p:nvSpPr>
          <p:cNvPr id="6" name="Textfeld 28">
            <a:extLst>
              <a:ext uri="{FF2B5EF4-FFF2-40B4-BE49-F238E27FC236}">
                <a16:creationId xmlns:a16="http://schemas.microsoft.com/office/drawing/2014/main" id="{7CE1DB2F-7713-EEAB-AD6F-01E41EBC3D52}"/>
              </a:ext>
              <a:ext uri="{C183D7F6-B498-43B3-948B-1728B52AA6E4}">
                <adec:decorative xmlns:adec="http://schemas.microsoft.com/office/drawing/2017/decorative" val="1"/>
              </a:ext>
            </a:extLst>
          </p:cNvPr>
          <p:cNvSpPr txBox="1"/>
          <p:nvPr/>
        </p:nvSpPr>
        <p:spPr>
          <a:xfrm>
            <a:off x="1815617" y="4332918"/>
            <a:ext cx="3643170" cy="246221"/>
          </a:xfrm>
          <a:prstGeom prst="rect">
            <a:avLst/>
          </a:prstGeom>
          <a:noFill/>
        </p:spPr>
        <p:txBody>
          <a:bodyPr wrap="square">
            <a:spAutoFit/>
          </a:bodyPr>
          <a:lstStyle/>
          <a:p>
            <a:r>
              <a:rPr lang="pt-BR" sz="1000" dirty="0">
                <a:solidFill>
                  <a:srgbClr val="00B050"/>
                </a:solidFill>
                <a:latin typeface="Pangolin" panose="00000500000000000000" pitchFamily="2" charset="0"/>
              </a:rPr>
              <a:t># </a:t>
            </a:r>
            <a:r>
              <a:rPr lang="de-DE" sz="1000" dirty="0" err="1">
                <a:solidFill>
                  <a:srgbClr val="00B050"/>
                </a:solidFill>
                <a:latin typeface="Pangolin"/>
                <a:ea typeface="Pangolin"/>
                <a:cs typeface="Pangolin"/>
                <a:sym typeface="Pangolin"/>
              </a:rPr>
              <a:t>Instalelo</a:t>
            </a:r>
            <a:r>
              <a:rPr lang="de-DE" sz="1000" dirty="0">
                <a:solidFill>
                  <a:srgbClr val="00B050"/>
                </a:solidFill>
                <a:latin typeface="Pangolin"/>
                <a:ea typeface="Pangolin"/>
                <a:cs typeface="Pangolin"/>
                <a:sym typeface="Pangolin"/>
              </a:rPr>
              <a:t> solo la </a:t>
            </a:r>
            <a:r>
              <a:rPr lang="de-DE" sz="1000" dirty="0" err="1">
                <a:solidFill>
                  <a:srgbClr val="00B050"/>
                </a:solidFill>
                <a:latin typeface="Pangolin"/>
                <a:ea typeface="Pangolin"/>
                <a:cs typeface="Pangolin"/>
                <a:sym typeface="Pangolin"/>
              </a:rPr>
              <a:t>primera</a:t>
            </a:r>
            <a:r>
              <a:rPr lang="de-DE" sz="1000" dirty="0">
                <a:solidFill>
                  <a:srgbClr val="00B050"/>
                </a:solidFill>
                <a:latin typeface="Pangolin"/>
                <a:ea typeface="Pangolin"/>
                <a:cs typeface="Pangolin"/>
                <a:sym typeface="Pangolin"/>
              </a:rPr>
              <a:t> </a:t>
            </a:r>
            <a:r>
              <a:rPr lang="de-DE" sz="1000" dirty="0" err="1">
                <a:solidFill>
                  <a:srgbClr val="00B050"/>
                </a:solidFill>
                <a:latin typeface="Pangolin"/>
                <a:ea typeface="Pangolin"/>
                <a:cs typeface="Pangolin"/>
                <a:sym typeface="Pangolin"/>
              </a:rPr>
              <a:t>vez</a:t>
            </a:r>
            <a:r>
              <a:rPr lang="de-DE" sz="1000" dirty="0">
                <a:solidFill>
                  <a:srgbClr val="00B050"/>
                </a:solidFill>
                <a:latin typeface="Pangolin"/>
                <a:ea typeface="Pangolin"/>
                <a:cs typeface="Pangolin"/>
                <a:sym typeface="Pangolin"/>
              </a:rPr>
              <a:t> </a:t>
            </a:r>
            <a:r>
              <a:rPr lang="de-DE" sz="1000" dirty="0" err="1">
                <a:solidFill>
                  <a:srgbClr val="00B050"/>
                </a:solidFill>
                <a:latin typeface="Pangolin"/>
                <a:ea typeface="Pangolin"/>
                <a:cs typeface="Pangolin"/>
                <a:sym typeface="Pangolin"/>
              </a:rPr>
              <a:t>que</a:t>
            </a:r>
            <a:r>
              <a:rPr lang="de-DE" sz="1000" dirty="0">
                <a:solidFill>
                  <a:srgbClr val="00B050"/>
                </a:solidFill>
                <a:latin typeface="Pangolin"/>
                <a:ea typeface="Pangolin"/>
                <a:cs typeface="Pangolin"/>
                <a:sym typeface="Pangolin"/>
              </a:rPr>
              <a:t> </a:t>
            </a:r>
            <a:r>
              <a:rPr lang="de-DE" sz="1000" dirty="0" err="1">
                <a:solidFill>
                  <a:srgbClr val="00B050"/>
                </a:solidFill>
                <a:latin typeface="Pangolin"/>
                <a:ea typeface="Pangolin"/>
                <a:cs typeface="Pangolin"/>
                <a:sym typeface="Pangolin"/>
              </a:rPr>
              <a:t>va</a:t>
            </a:r>
            <a:r>
              <a:rPr lang="de-DE" sz="1000" dirty="0">
                <a:solidFill>
                  <a:srgbClr val="00B050"/>
                </a:solidFill>
                <a:latin typeface="Pangolin"/>
                <a:ea typeface="Pangolin"/>
                <a:cs typeface="Pangolin"/>
                <a:sym typeface="Pangolin"/>
              </a:rPr>
              <a:t> </a:t>
            </a:r>
            <a:r>
              <a:rPr lang="de-DE" sz="1000" dirty="0" err="1">
                <a:solidFill>
                  <a:srgbClr val="00B050"/>
                </a:solidFill>
                <a:latin typeface="Pangolin"/>
                <a:ea typeface="Pangolin"/>
                <a:cs typeface="Pangolin"/>
                <a:sym typeface="Pangolin"/>
              </a:rPr>
              <a:t>usar</a:t>
            </a:r>
            <a:r>
              <a:rPr lang="de-DE" sz="1000" dirty="0">
                <a:solidFill>
                  <a:srgbClr val="00B050"/>
                </a:solidFill>
                <a:latin typeface="Pangolin"/>
                <a:ea typeface="Pangolin"/>
                <a:cs typeface="Pangolin"/>
                <a:sym typeface="Pangolin"/>
              </a:rPr>
              <a:t> la </a:t>
            </a:r>
            <a:r>
              <a:rPr lang="de-DE" sz="1000" dirty="0" err="1">
                <a:solidFill>
                  <a:srgbClr val="00B050"/>
                </a:solidFill>
                <a:latin typeface="Pangolin"/>
                <a:ea typeface="Pangolin"/>
                <a:cs typeface="Pangolin"/>
                <a:sym typeface="Pangolin"/>
              </a:rPr>
              <a:t>biblioteca</a:t>
            </a:r>
            <a:endParaRPr lang="de-AT" sz="1000" dirty="0">
              <a:solidFill>
                <a:srgbClr val="00B050"/>
              </a:solidFill>
              <a:latin typeface="Pangolin" panose="00000500000000000000" pitchFamily="2" charset="0"/>
            </a:endParaRPr>
          </a:p>
        </p:txBody>
      </p:sp>
      <p:sp>
        <p:nvSpPr>
          <p:cNvPr id="85" name="Textfeld 84">
            <a:extLst>
              <a:ext uri="{FF2B5EF4-FFF2-40B4-BE49-F238E27FC236}">
                <a16:creationId xmlns:a16="http://schemas.microsoft.com/office/drawing/2014/main" id="{B30A4C5D-F35D-4051-B7B2-2D242ED9661C}"/>
              </a:ext>
            </a:extLst>
          </p:cNvPr>
          <p:cNvSpPr txBox="1"/>
          <p:nvPr/>
        </p:nvSpPr>
        <p:spPr>
          <a:xfrm>
            <a:off x="114552" y="221488"/>
            <a:ext cx="3765080" cy="246221"/>
          </a:xfrm>
          <a:prstGeom prst="rect">
            <a:avLst/>
          </a:prstGeom>
          <a:noFill/>
        </p:spPr>
        <p:txBody>
          <a:bodyPr wrap="square" rtlCol="0">
            <a:spAutoFit/>
          </a:bodyPr>
          <a:lstStyle/>
          <a:p>
            <a:r>
              <a:rPr lang="de-AT" sz="1000">
                <a:latin typeface="Pangolin" panose="00000500000000000000" pitchFamily="2" charset="0"/>
              </a:rPr>
              <a:t>Medidas de Tendencia Central</a:t>
            </a:r>
            <a:endParaRPr lang="de-AT" sz="1000" dirty="0">
              <a:latin typeface="Pangolin" panose="00000500000000000000" pitchFamily="2" charset="0"/>
            </a:endParaRPr>
          </a:p>
        </p:txBody>
      </p:sp>
      <p:sp>
        <p:nvSpPr>
          <p:cNvPr id="34" name="Textfeld 33">
            <a:extLst>
              <a:ext uri="{FF2B5EF4-FFF2-40B4-BE49-F238E27FC236}">
                <a16:creationId xmlns:a16="http://schemas.microsoft.com/office/drawing/2014/main" id="{A74BA091-A396-422F-B494-2CDE50A6B047}"/>
              </a:ext>
            </a:extLst>
          </p:cNvPr>
          <p:cNvSpPr txBox="1"/>
          <p:nvPr/>
        </p:nvSpPr>
        <p:spPr>
          <a:xfrm>
            <a:off x="225424" y="552880"/>
            <a:ext cx="2037565" cy="1323439"/>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Lenguajes de programación como </a:t>
            </a:r>
            <a:r>
              <a:rPr lang="es-ES" sz="1000" dirty="0">
                <a:solidFill>
                  <a:schemeClr val="dk1"/>
                </a:solidFill>
                <a:highlight>
                  <a:srgbClr val="C0C0C0"/>
                </a:highlight>
                <a:latin typeface="Pangolin"/>
                <a:ea typeface="Pangolin"/>
                <a:cs typeface="Pangolin"/>
                <a:sym typeface="Pangolin"/>
              </a:rPr>
              <a:t>R</a:t>
            </a:r>
            <a:r>
              <a:rPr lang="es-ES" sz="1000" dirty="0">
                <a:solidFill>
                  <a:schemeClr val="dk1"/>
                </a:solidFill>
                <a:latin typeface="Pangolin"/>
                <a:ea typeface="Pangolin"/>
                <a:cs typeface="Pangolin"/>
                <a:sym typeface="Pangolin"/>
              </a:rPr>
              <a:t>, te ayudan a calcular la tendencia central de atributos en grandes conjuntos de datos. Con bibliotecas de R, como </a:t>
            </a:r>
            <a:r>
              <a:rPr lang="es-ES" sz="1000" dirty="0" err="1">
                <a:solidFill>
                  <a:schemeClr val="dk1"/>
                </a:solidFill>
                <a:highlight>
                  <a:srgbClr val="C0C0C0"/>
                </a:highlight>
                <a:latin typeface="Pangolin"/>
                <a:ea typeface="Pangolin"/>
                <a:cs typeface="Pangolin"/>
                <a:sym typeface="Pangolin"/>
              </a:rPr>
              <a:t>tidyverse</a:t>
            </a:r>
            <a:r>
              <a:rPr lang="es-ES" sz="1000" dirty="0">
                <a:solidFill>
                  <a:schemeClr val="dk1"/>
                </a:solidFill>
                <a:latin typeface="Pangolin"/>
                <a:ea typeface="Pangolin"/>
                <a:cs typeface="Pangolin"/>
                <a:sym typeface="Pangolin"/>
              </a:rPr>
              <a:t>, </a:t>
            </a:r>
            <a:r>
              <a:rPr lang="es-ES" sz="1000" dirty="0" err="1">
                <a:solidFill>
                  <a:schemeClr val="dk1"/>
                </a:solidFill>
                <a:latin typeface="Pangolin"/>
                <a:ea typeface="Pangolin"/>
                <a:cs typeface="Pangolin"/>
                <a:sym typeface="Pangolin"/>
              </a:rPr>
              <a:t>podras</a:t>
            </a:r>
            <a:r>
              <a:rPr lang="es-ES" sz="1000" dirty="0">
                <a:solidFill>
                  <a:schemeClr val="dk1"/>
                </a:solidFill>
                <a:latin typeface="Pangolin"/>
                <a:ea typeface="Pangolin"/>
                <a:cs typeface="Pangolin"/>
                <a:sym typeface="Pangolin"/>
              </a:rPr>
              <a:t> visualizar rápidamente la distribución de datos.</a:t>
            </a:r>
            <a:br>
              <a:rPr lang="es-ES" sz="1000" dirty="0">
                <a:solidFill>
                  <a:schemeClr val="dk1"/>
                </a:solidFill>
                <a:latin typeface="Pangolin"/>
                <a:ea typeface="Pangolin"/>
                <a:cs typeface="Pangolin"/>
                <a:sym typeface="Pangolin"/>
              </a:rPr>
            </a:br>
            <a:endParaRPr lang="es-ES" sz="1000" dirty="0">
              <a:solidFill>
                <a:schemeClr val="dk1"/>
              </a:solidFill>
              <a:latin typeface="Pangolin"/>
              <a:ea typeface="Pangolin"/>
              <a:cs typeface="Pangolin"/>
              <a:sym typeface="Pangolin"/>
            </a:endParaRPr>
          </a:p>
        </p:txBody>
      </p:sp>
      <p:sp>
        <p:nvSpPr>
          <p:cNvPr id="12" name="Textfeld 33">
            <a:extLst>
              <a:ext uri="{FF2B5EF4-FFF2-40B4-BE49-F238E27FC236}">
                <a16:creationId xmlns:a16="http://schemas.microsoft.com/office/drawing/2014/main" id="{25F31733-B6C2-A677-D797-F194419C2693}"/>
              </a:ext>
            </a:extLst>
          </p:cNvPr>
          <p:cNvSpPr txBox="1"/>
          <p:nvPr/>
        </p:nvSpPr>
        <p:spPr>
          <a:xfrm>
            <a:off x="4504251" y="511717"/>
            <a:ext cx="2199514" cy="1169551"/>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Dentro de </a:t>
            </a:r>
            <a:r>
              <a:rPr lang="es-ES" sz="1000" dirty="0" err="1">
                <a:solidFill>
                  <a:schemeClr val="dk1"/>
                </a:solidFill>
                <a:latin typeface="Pangolin"/>
                <a:ea typeface="Pangolin"/>
                <a:cs typeface="Pangolin"/>
                <a:sym typeface="Pangolin"/>
              </a:rPr>
              <a:t>tidyverse</a:t>
            </a:r>
            <a:r>
              <a:rPr lang="es-ES" sz="1000" dirty="0">
                <a:solidFill>
                  <a:schemeClr val="dk1"/>
                </a:solidFill>
                <a:latin typeface="Pangolin"/>
                <a:ea typeface="Pangolin"/>
                <a:cs typeface="Pangolin"/>
                <a:sym typeface="Pangolin"/>
              </a:rPr>
              <a:t>, tendrás acceso a los conjuntos de datos, como </a:t>
            </a:r>
            <a:r>
              <a:rPr lang="es-ES" sz="1000" dirty="0" err="1">
                <a:solidFill>
                  <a:schemeClr val="dk1"/>
                </a:solidFill>
                <a:highlight>
                  <a:srgbClr val="C0C0C0"/>
                </a:highlight>
                <a:latin typeface="Pangolin"/>
                <a:ea typeface="Pangolin"/>
                <a:cs typeface="Pangolin"/>
                <a:sym typeface="Pangolin"/>
              </a:rPr>
              <a:t>mpg</a:t>
            </a:r>
            <a:r>
              <a:rPr lang="es-ES" sz="1000" dirty="0">
                <a:solidFill>
                  <a:schemeClr val="dk1"/>
                </a:solidFill>
                <a:latin typeface="Pangolin"/>
                <a:ea typeface="Pangolin"/>
                <a:cs typeface="Pangolin"/>
                <a:sym typeface="Pangolin"/>
              </a:rPr>
              <a:t> con datos de economía de combustible. Este incluye 11 atributos, como modelo del carro (</a:t>
            </a:r>
            <a:r>
              <a:rPr lang="es-ES" sz="1000" dirty="0" err="1">
                <a:solidFill>
                  <a:schemeClr val="dk1"/>
                </a:solidFill>
                <a:latin typeface="Pangolin"/>
                <a:ea typeface="Pangolin"/>
                <a:cs typeface="Pangolin"/>
                <a:sym typeface="Pangolin"/>
              </a:rPr>
              <a:t>model</a:t>
            </a:r>
            <a:r>
              <a:rPr lang="es-ES" sz="1000" dirty="0">
                <a:solidFill>
                  <a:schemeClr val="dk1"/>
                </a:solidFill>
                <a:latin typeface="Pangolin"/>
                <a:ea typeface="Pangolin"/>
                <a:cs typeface="Pangolin"/>
                <a:sym typeface="Pangolin"/>
              </a:rPr>
              <a:t>), año de fabricación (</a:t>
            </a:r>
            <a:r>
              <a:rPr lang="es-ES" sz="1000" dirty="0" err="1">
                <a:solidFill>
                  <a:schemeClr val="dk1"/>
                </a:solidFill>
                <a:latin typeface="Pangolin"/>
                <a:ea typeface="Pangolin"/>
                <a:cs typeface="Pangolin"/>
                <a:sym typeface="Pangolin"/>
              </a:rPr>
              <a:t>year</a:t>
            </a:r>
            <a:r>
              <a:rPr lang="es-ES" sz="1000" dirty="0">
                <a:solidFill>
                  <a:schemeClr val="dk1"/>
                </a:solidFill>
                <a:latin typeface="Pangolin"/>
                <a:ea typeface="Pangolin"/>
                <a:cs typeface="Pangolin"/>
                <a:sym typeface="Pangolin"/>
              </a:rPr>
              <a:t>) y millas por galón en carretera (</a:t>
            </a:r>
            <a:r>
              <a:rPr lang="es-ES" sz="1000" dirty="0" err="1">
                <a:solidFill>
                  <a:schemeClr val="dk1"/>
                </a:solidFill>
                <a:latin typeface="Pangolin"/>
                <a:ea typeface="Pangolin"/>
                <a:cs typeface="Pangolin"/>
                <a:sym typeface="Pangolin"/>
              </a:rPr>
              <a:t>hwy</a:t>
            </a:r>
            <a:r>
              <a:rPr lang="es-ES" sz="1000" dirty="0">
                <a:solidFill>
                  <a:schemeClr val="dk1"/>
                </a:solidFill>
                <a:latin typeface="Pangolin"/>
                <a:ea typeface="Pangolin"/>
                <a:cs typeface="Pangolin"/>
                <a:sym typeface="Pangolin"/>
              </a:rPr>
              <a:t>).</a:t>
            </a:r>
          </a:p>
        </p:txBody>
      </p:sp>
      <p:sp>
        <p:nvSpPr>
          <p:cNvPr id="27" name="Textfeld 26">
            <a:extLst>
              <a:ext uri="{FF2B5EF4-FFF2-40B4-BE49-F238E27FC236}">
                <a16:creationId xmlns:a16="http://schemas.microsoft.com/office/drawing/2014/main" id="{CC683AFD-4183-4973-BBF7-9CB54E09061E}"/>
              </a:ext>
            </a:extLst>
          </p:cNvPr>
          <p:cNvSpPr txBox="1"/>
          <p:nvPr/>
        </p:nvSpPr>
        <p:spPr>
          <a:xfrm>
            <a:off x="313894" y="3662060"/>
            <a:ext cx="6223328" cy="553998"/>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Puedes usar </a:t>
            </a:r>
            <a:r>
              <a:rPr lang="es-ES" sz="1000" dirty="0" err="1">
                <a:solidFill>
                  <a:schemeClr val="dk1"/>
                </a:solidFill>
                <a:highlight>
                  <a:srgbClr val="C0C0C0"/>
                </a:highlight>
                <a:latin typeface="Pangolin"/>
                <a:ea typeface="Pangolin"/>
                <a:cs typeface="Pangolin"/>
                <a:sym typeface="Pangolin"/>
              </a:rPr>
              <a:t>ggplot</a:t>
            </a:r>
            <a:r>
              <a:rPr lang="es-ES" sz="1000" dirty="0">
                <a:solidFill>
                  <a:schemeClr val="dk1"/>
                </a:solidFill>
                <a:latin typeface="Pangolin"/>
                <a:ea typeface="Pangolin"/>
                <a:cs typeface="Pangolin"/>
                <a:sym typeface="Pangolin"/>
              </a:rPr>
              <a:t>, que está incluido en </a:t>
            </a:r>
            <a:r>
              <a:rPr lang="es-ES" sz="1000" dirty="0" err="1">
                <a:solidFill>
                  <a:schemeClr val="dk1"/>
                </a:solidFill>
                <a:latin typeface="Pangolin"/>
                <a:ea typeface="Pangolin"/>
                <a:cs typeface="Pangolin"/>
                <a:sym typeface="Pangolin"/>
              </a:rPr>
              <a:t>tidyverse</a:t>
            </a:r>
            <a:r>
              <a:rPr lang="es-ES" sz="1000" dirty="0">
                <a:solidFill>
                  <a:schemeClr val="dk1"/>
                </a:solidFill>
                <a:latin typeface="Pangolin"/>
                <a:ea typeface="Pangolin"/>
                <a:cs typeface="Pangolin"/>
                <a:sym typeface="Pangolin"/>
              </a:rPr>
              <a:t>, para visualizar la distribución de datos de</a:t>
            </a:r>
            <a:br>
              <a:rPr lang="es-ES" sz="1000" dirty="0">
                <a:solidFill>
                  <a:schemeClr val="dk1"/>
                </a:solidFill>
                <a:latin typeface="Pangolin"/>
                <a:ea typeface="Pangolin"/>
                <a:cs typeface="Pangolin"/>
                <a:sym typeface="Pangolin"/>
              </a:rPr>
            </a:br>
            <a:r>
              <a:rPr lang="es-ES" sz="1000" dirty="0">
                <a:solidFill>
                  <a:schemeClr val="dk1"/>
                </a:solidFill>
                <a:latin typeface="Pangolin"/>
                <a:ea typeface="Pangolin"/>
                <a:cs typeface="Pangolin"/>
                <a:sym typeface="Pangolin"/>
              </a:rPr>
              <a:t>millas por galón en carretera (</a:t>
            </a:r>
            <a:r>
              <a:rPr lang="es-ES" sz="1000" dirty="0" err="1">
                <a:solidFill>
                  <a:schemeClr val="dk1"/>
                </a:solidFill>
                <a:latin typeface="Pangolin"/>
                <a:ea typeface="Pangolin"/>
                <a:cs typeface="Pangolin"/>
                <a:sym typeface="Pangolin"/>
              </a:rPr>
              <a:t>hwy</a:t>
            </a:r>
            <a:r>
              <a:rPr lang="es-ES" sz="1000" dirty="0">
                <a:solidFill>
                  <a:schemeClr val="dk1"/>
                </a:solidFill>
                <a:latin typeface="Pangolin"/>
                <a:ea typeface="Pangolin"/>
                <a:cs typeface="Pangolin"/>
                <a:sym typeface="Pangolin"/>
              </a:rPr>
              <a:t>) usando un histograma, una curva de densidad, o ambos.</a:t>
            </a:r>
            <a:br>
              <a:rPr lang="es-ES" sz="1000" dirty="0">
                <a:solidFill>
                  <a:schemeClr val="dk1"/>
                </a:solidFill>
                <a:latin typeface="Pangolin"/>
                <a:ea typeface="Pangolin"/>
                <a:cs typeface="Pangolin"/>
                <a:sym typeface="Pangolin"/>
              </a:rPr>
            </a:br>
            <a:endParaRPr lang="es-ES" sz="1000" dirty="0">
              <a:solidFill>
                <a:schemeClr val="dk1"/>
              </a:solidFill>
              <a:latin typeface="Pangolin"/>
              <a:ea typeface="Pangolin"/>
              <a:cs typeface="Pangolin"/>
              <a:sym typeface="Pangolin"/>
            </a:endParaRPr>
          </a:p>
        </p:txBody>
      </p:sp>
      <p:sp>
        <p:nvSpPr>
          <p:cNvPr id="35" name="Textfeld 34">
            <a:extLst>
              <a:ext uri="{FF2B5EF4-FFF2-40B4-BE49-F238E27FC236}">
                <a16:creationId xmlns:a16="http://schemas.microsoft.com/office/drawing/2014/main" id="{8AA32A4E-C8B4-40BC-B1F2-FFFE3C4BBAC2}"/>
              </a:ext>
            </a:extLst>
          </p:cNvPr>
          <p:cNvSpPr txBox="1"/>
          <p:nvPr/>
        </p:nvSpPr>
        <p:spPr>
          <a:xfrm>
            <a:off x="4648538" y="6801745"/>
            <a:ext cx="1899726" cy="1015663"/>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R incluye funciones nativas para calcular la media y mediana. </a:t>
            </a:r>
            <a:br>
              <a:rPr lang="es-ES" sz="1000" dirty="0">
                <a:solidFill>
                  <a:schemeClr val="dk1"/>
                </a:solidFill>
                <a:latin typeface="Pangolin"/>
                <a:ea typeface="Pangolin"/>
                <a:cs typeface="Pangolin"/>
                <a:sym typeface="Pangolin"/>
              </a:rPr>
            </a:br>
            <a:r>
              <a:rPr lang="es-ES" sz="1000" dirty="0">
                <a:solidFill>
                  <a:schemeClr val="dk1"/>
                </a:solidFill>
                <a:latin typeface="Pangolin"/>
                <a:ea typeface="Pangolin"/>
                <a:cs typeface="Pangolin"/>
                <a:sym typeface="Pangolin"/>
              </a:rPr>
              <a:t>Para la moda, puedes crear tu propia función o usar </a:t>
            </a:r>
            <a:br>
              <a:rPr lang="es-ES" sz="1000" dirty="0">
                <a:solidFill>
                  <a:schemeClr val="dk1"/>
                </a:solidFill>
                <a:latin typeface="Pangolin"/>
                <a:ea typeface="Pangolin"/>
                <a:cs typeface="Pangolin"/>
                <a:sym typeface="Pangolin"/>
              </a:rPr>
            </a:br>
            <a:r>
              <a:rPr lang="es-ES" sz="1000" dirty="0" err="1">
                <a:solidFill>
                  <a:schemeClr val="dk1"/>
                </a:solidFill>
                <a:latin typeface="Pangolin"/>
                <a:ea typeface="Pangolin"/>
                <a:cs typeface="Pangolin"/>
                <a:sym typeface="Pangolin"/>
              </a:rPr>
              <a:t>Most</a:t>
            </a:r>
            <a:r>
              <a:rPr lang="es-ES" sz="1000" dirty="0">
                <a:solidFill>
                  <a:schemeClr val="dk1"/>
                </a:solidFill>
                <a:latin typeface="Pangolin"/>
                <a:ea typeface="Pangolin"/>
                <a:cs typeface="Pangolin"/>
                <a:sym typeface="Pangolin"/>
              </a:rPr>
              <a:t> </a:t>
            </a:r>
            <a:r>
              <a:rPr lang="es-ES" sz="1000" dirty="0" err="1">
                <a:solidFill>
                  <a:schemeClr val="dk1"/>
                </a:solidFill>
                <a:latin typeface="Pangolin"/>
                <a:ea typeface="Pangolin"/>
                <a:cs typeface="Pangolin"/>
                <a:sym typeface="Pangolin"/>
              </a:rPr>
              <a:t>Likely</a:t>
            </a:r>
            <a:r>
              <a:rPr lang="es-ES" sz="1000" dirty="0">
                <a:solidFill>
                  <a:schemeClr val="dk1"/>
                </a:solidFill>
                <a:latin typeface="Pangolin"/>
                <a:ea typeface="Pangolin"/>
                <a:cs typeface="Pangolin"/>
                <a:sym typeface="Pangolin"/>
              </a:rPr>
              <a:t> </a:t>
            </a:r>
            <a:r>
              <a:rPr lang="es-ES" sz="1000" dirty="0" err="1">
                <a:solidFill>
                  <a:schemeClr val="dk1"/>
                </a:solidFill>
                <a:latin typeface="Pangolin"/>
                <a:ea typeface="Pangolin"/>
                <a:cs typeface="Pangolin"/>
                <a:sym typeface="Pangolin"/>
              </a:rPr>
              <a:t>Values</a:t>
            </a:r>
            <a:r>
              <a:rPr lang="es-ES" sz="1000" dirty="0">
                <a:solidFill>
                  <a:schemeClr val="dk1"/>
                </a:solidFill>
                <a:latin typeface="Pangolin"/>
                <a:ea typeface="Pangolin"/>
                <a:cs typeface="Pangolin"/>
                <a:sym typeface="Pangolin"/>
              </a:rPr>
              <a:t> (</a:t>
            </a:r>
            <a:r>
              <a:rPr lang="es-ES" sz="1000" dirty="0" err="1">
                <a:solidFill>
                  <a:schemeClr val="dk1"/>
                </a:solidFill>
                <a:latin typeface="Pangolin"/>
                <a:ea typeface="Pangolin"/>
                <a:cs typeface="Pangolin"/>
                <a:sym typeface="Pangolin"/>
              </a:rPr>
              <a:t>mlv</a:t>
            </a:r>
            <a:r>
              <a:rPr lang="es-ES" sz="1000" dirty="0">
                <a:solidFill>
                  <a:schemeClr val="dk1"/>
                </a:solidFill>
                <a:latin typeface="Pangolin"/>
                <a:ea typeface="Pangolin"/>
                <a:cs typeface="Pangolin"/>
                <a:sym typeface="Pangolin"/>
              </a:rPr>
              <a:t>) </a:t>
            </a:r>
            <a:br>
              <a:rPr lang="es-ES" sz="1000" dirty="0">
                <a:solidFill>
                  <a:schemeClr val="dk1"/>
                </a:solidFill>
                <a:latin typeface="Pangolin"/>
                <a:ea typeface="Pangolin"/>
                <a:cs typeface="Pangolin"/>
                <a:sym typeface="Pangolin"/>
              </a:rPr>
            </a:br>
            <a:r>
              <a:rPr lang="es-ES" sz="1000" dirty="0">
                <a:solidFill>
                  <a:schemeClr val="dk1"/>
                </a:solidFill>
                <a:latin typeface="Pangolin"/>
                <a:ea typeface="Pangolin"/>
                <a:cs typeface="Pangolin"/>
                <a:sym typeface="Pangolin"/>
              </a:rPr>
              <a:t>de la biblioteca </a:t>
            </a:r>
            <a:r>
              <a:rPr lang="es-ES" sz="1000" dirty="0" err="1">
                <a:solidFill>
                  <a:schemeClr val="dk1"/>
                </a:solidFill>
                <a:latin typeface="Pangolin"/>
                <a:ea typeface="Pangolin"/>
                <a:cs typeface="Pangolin"/>
                <a:sym typeface="Pangolin"/>
              </a:rPr>
              <a:t>modeest</a:t>
            </a:r>
            <a:r>
              <a:rPr lang="es-ES" sz="1000" dirty="0">
                <a:solidFill>
                  <a:schemeClr val="dk1"/>
                </a:solidFill>
                <a:latin typeface="Pangolin"/>
                <a:ea typeface="Pangolin"/>
                <a:cs typeface="Pangolin"/>
                <a:sym typeface="Pangolin"/>
              </a:rPr>
              <a:t>.</a:t>
            </a:r>
          </a:p>
        </p:txBody>
      </p:sp>
    </p:spTree>
    <p:extLst>
      <p:ext uri="{BB962C8B-B14F-4D97-AF65-F5344CB8AC3E}">
        <p14:creationId xmlns:p14="http://schemas.microsoft.com/office/powerpoint/2010/main" val="33914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a:spLocks/>
          </p:cNvSpPr>
          <p:nvPr/>
        </p:nvSpPr>
        <p:spPr>
          <a:xfrm>
            <a:off x="599280" y="790575"/>
            <a:ext cx="5778073" cy="1107996"/>
          </a:xfrm>
          <a:prstGeom prst="rect">
            <a:avLst/>
          </a:prstGeom>
          <a:noFill/>
        </p:spPr>
        <p:txBody>
          <a:bodyPr wrap="square" rtlCol="0">
            <a:spAutoFit/>
          </a:bodyPr>
          <a:lstStyle/>
          <a:p>
            <a:pPr lvl="0">
              <a:defRPr/>
            </a:pPr>
            <a:r>
              <a:rPr lang="de-AT" sz="1100" b="1" dirty="0">
                <a:latin typeface="Segoe UI" panose="020B0502040204020203" pitchFamily="34" charset="0"/>
                <a:cs typeface="Segoe UI" panose="020B0502040204020203" pitchFamily="34" charset="0"/>
              </a:rPr>
              <a:t>Fuentes</a:t>
            </a:r>
            <a:r>
              <a:rPr kumimoji="0" lang="de-AT" sz="11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Downey, A. (2014). Think stats: exploratory data analysis. O'Reilly Media, Inc.</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Field, A. (2022). An adventure in statistics: The reality enigma. Sage. </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3" name="Textfeld 1">
            <a:extLst>
              <a:ext uri="{FF2B5EF4-FFF2-40B4-BE49-F238E27FC236}">
                <a16:creationId xmlns:a16="http://schemas.microsoft.com/office/drawing/2014/main" id="{7D4C175C-6EE5-31C1-53D5-E28932057905}"/>
              </a:ext>
            </a:extLst>
          </p:cNvPr>
          <p:cNvSpPr txBox="1">
            <a:spLocks noGrp="1"/>
          </p:cNvSpPr>
          <p:nvPr>
            <p:ph type="title" idx="4294967295"/>
          </p:nvPr>
        </p:nvSpPr>
        <p:spPr>
          <a:xfrm>
            <a:off x="599281" y="8176706"/>
            <a:ext cx="4860000" cy="11079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defTabSz="457200">
              <a:lnSpc>
                <a:spcPct val="100000"/>
              </a:lnSpc>
              <a:spcBef>
                <a:spcPts val="0"/>
              </a:spcBef>
              <a:defRPr/>
            </a:pPr>
            <a:r>
              <a:rPr lang="es-419" sz="1100" dirty="0">
                <a:solidFill>
                  <a:srgbClr val="333333"/>
                </a:solidFill>
                <a:latin typeface="Source Sans Pro" panose="020B0503030403020204" pitchFamily="34" charset="0"/>
                <a:ea typeface="+mn-ea"/>
                <a:cs typeface="+mn-cs"/>
              </a:rPr>
              <a:t>Medidas de Tendencia Central </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2024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Comixplain</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Team</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Victor-Adriel De-Jesus-Oliveira, Hsiang-Yun Wu, Christina Stoiber, Magdalena Boucher, and Alena Ertl,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with</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all</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Pölten</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University</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Applied</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Sciences</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To</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es-419"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es-419"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es-419"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1183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3308598"/>
          </a:xfrm>
          <a:prstGeom prst="rect">
            <a:avLst/>
          </a:prstGeom>
          <a:noFill/>
        </p:spPr>
        <p:txBody>
          <a:bodyPr wrap="square" rtlCol="0">
            <a:spAutoFit/>
          </a:bodyPr>
          <a:lstStyle/>
          <a:p>
            <a:r>
              <a:rPr lang="es-ES" sz="1100" dirty="0">
                <a:latin typeface="Segoe UI" panose="020B0502040204020203" pitchFamily="34" charset="0"/>
                <a:cs typeface="Segoe UI" panose="020B0502040204020203" pitchFamily="34" charset="0"/>
              </a:rPr>
              <a:t>Este cómic fue creado en el proyecto de investigación </a:t>
            </a:r>
            <a:r>
              <a:rPr lang="es-ES" sz="1100" dirty="0" err="1">
                <a:latin typeface="Segoe UI" panose="020B0502040204020203" pitchFamily="34" charset="0"/>
                <a:cs typeface="Segoe UI" panose="020B0502040204020203" pitchFamily="34" charset="0"/>
              </a:rPr>
              <a:t>Comixplain</a:t>
            </a:r>
            <a:r>
              <a:rPr lang="es-ES" sz="1100" dirty="0">
                <a:latin typeface="Segoe UI" panose="020B0502040204020203" pitchFamily="34" charset="0"/>
                <a:cs typeface="Segoe UI" panose="020B0502040204020203" pitchFamily="34" charset="0"/>
              </a:rPr>
              <a:t>, financiado por la </a:t>
            </a:r>
            <a:r>
              <a:rPr lang="es-ES" sz="1100" dirty="0" err="1">
                <a:latin typeface="Segoe UI" panose="020B0502040204020203" pitchFamily="34" charset="0"/>
                <a:cs typeface="Segoe UI" panose="020B0502040204020203" pitchFamily="34" charset="0"/>
              </a:rPr>
              <a:t>Innovation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Call</a:t>
            </a:r>
            <a:r>
              <a:rPr lang="es-ES" sz="1100" dirty="0">
                <a:latin typeface="Segoe UI" panose="020B0502040204020203" pitchFamily="34" charset="0"/>
                <a:cs typeface="Segoe UI" panose="020B0502040204020203" pitchFamily="34" charset="0"/>
              </a:rPr>
              <a:t> 2022 de la Universidad de Ciencias Aplicadas de St. </a:t>
            </a:r>
            <a:r>
              <a:rPr lang="es-ES" sz="1100" dirty="0" err="1">
                <a:latin typeface="Segoe UI" panose="020B0502040204020203" pitchFamily="34" charset="0"/>
                <a:cs typeface="Segoe UI" panose="020B0502040204020203" pitchFamily="34" charset="0"/>
              </a:rPr>
              <a:t>Pölten</a:t>
            </a:r>
            <a:r>
              <a:rPr lang="es-ES" sz="1100" dirty="0">
                <a:latin typeface="Segoe UI" panose="020B0502040204020203" pitchFamily="34" charset="0"/>
                <a:cs typeface="Segoe UI" panose="020B0502040204020203" pitchFamily="34" charset="0"/>
              </a:rPr>
              <a:t>, Austria.</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Equipo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Contacto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Ilustraciones</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Traducción</a:t>
            </a:r>
            <a:r>
              <a:rPr lang="de-AT" sz="1100" b="1"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err="1">
                <a:latin typeface="Segoe UI" panose="020B0502040204020203" pitchFamily="34" charset="0"/>
                <a:cs typeface="Segoe UI" panose="020B0502040204020203" pitchFamily="34" charset="0"/>
              </a:rPr>
              <a:t>Yhonatan</a:t>
            </a:r>
            <a:r>
              <a:rPr lang="de-AT" sz="1100" dirty="0">
                <a:latin typeface="Segoe UI" panose="020B0502040204020203" pitchFamily="34" charset="0"/>
                <a:cs typeface="Segoe UI" panose="020B0502040204020203" pitchFamily="34" charset="0"/>
              </a:rPr>
              <a:t> Jesus </a:t>
            </a:r>
            <a:r>
              <a:rPr lang="de-AT" sz="1100" dirty="0" err="1">
                <a:latin typeface="Segoe UI" panose="020B0502040204020203" pitchFamily="34" charset="0"/>
                <a:cs typeface="Segoe UI" panose="020B0502040204020203" pitchFamily="34" charset="0"/>
              </a:rPr>
              <a:t>Iquiapaza</a:t>
            </a:r>
            <a:endParaRPr lang="de-AT" sz="1100" dirty="0">
              <a:latin typeface="Segoe UI" panose="020B0502040204020203" pitchFamily="34" charset="0"/>
              <a:cs typeface="Segoe UI" panose="020B0502040204020203" pitchFamily="34" charset="0"/>
            </a:endParaRP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5" name="Textfeld 1">
            <a:extLst>
              <a:ext uri="{FF2B5EF4-FFF2-40B4-BE49-F238E27FC236}">
                <a16:creationId xmlns:a16="http://schemas.microsoft.com/office/drawing/2014/main" id="{09E127AA-6DED-AD03-C850-0835DD3B9F6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419"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7" name="Picture 6">
            <a:extLst>
              <a:ext uri="{FF2B5EF4-FFF2-40B4-BE49-F238E27FC236}">
                <a16:creationId xmlns:a16="http://schemas.microsoft.com/office/drawing/2014/main" id="{C6D0229E-49AB-DA8F-D45A-6A75E342765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1717017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33A372D9-2CF7-4B00-A964-450BCC88AFE5}"/>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287" t="5287" r="3287" b="2384"/>
          <a:stretch/>
        </p:blipFill>
        <p:spPr>
          <a:xfrm>
            <a:off x="225425" y="523875"/>
            <a:ext cx="6407150" cy="9145588"/>
          </a:xfrm>
          <a:prstGeom prst="rect">
            <a:avLst/>
          </a:prstGeom>
        </p:spPr>
      </p:pic>
      <p:pic>
        <p:nvPicPr>
          <p:cNvPr id="3" name="Grafik 2">
            <a:extLst>
              <a:ext uri="{FF2B5EF4-FFF2-40B4-BE49-F238E27FC236}">
                <a16:creationId xmlns:a16="http://schemas.microsoft.com/office/drawing/2014/main" id="{E8A22E94-C594-4ED7-85E2-108BB674758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7"/>
            <a:ext cx="6858000" cy="9905385"/>
          </a:xfrm>
          <a:prstGeom prst="rect">
            <a:avLst/>
          </a:prstGeom>
        </p:spPr>
      </p:pic>
      <p:sp>
        <p:nvSpPr>
          <p:cNvPr id="24" name="Rechteck 23">
            <a:extLst>
              <a:ext uri="{FF2B5EF4-FFF2-40B4-BE49-F238E27FC236}">
                <a16:creationId xmlns:a16="http://schemas.microsoft.com/office/drawing/2014/main" id="{C08132D0-3539-45AC-8FA5-E9B160950E3B}"/>
              </a:ext>
              <a:ext uri="{C183D7F6-B498-43B3-948B-1728B52AA6E4}">
                <adec:decorative xmlns:adec="http://schemas.microsoft.com/office/drawing/2017/decorative" val="1"/>
              </a:ext>
            </a:extLst>
          </p:cNvPr>
          <p:cNvSpPr/>
          <p:nvPr/>
        </p:nvSpPr>
        <p:spPr>
          <a:xfrm>
            <a:off x="2276475" y="3615030"/>
            <a:ext cx="126998" cy="295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3" name="Rechteck 22">
            <a:extLst>
              <a:ext uri="{FF2B5EF4-FFF2-40B4-BE49-F238E27FC236}">
                <a16:creationId xmlns:a16="http://schemas.microsoft.com/office/drawing/2014/main" id="{1ADB4CFE-4FFF-44A9-B71F-E5D6E5BDC137}"/>
              </a:ext>
              <a:ext uri="{C183D7F6-B498-43B3-948B-1728B52AA6E4}">
                <adec:decorative xmlns:adec="http://schemas.microsoft.com/office/drawing/2017/decorative" val="1"/>
              </a:ext>
            </a:extLst>
          </p:cNvPr>
          <p:cNvSpPr/>
          <p:nvPr/>
        </p:nvSpPr>
        <p:spPr>
          <a:xfrm>
            <a:off x="4473576" y="7360277"/>
            <a:ext cx="107950"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5E5C04B4-7A34-4152-85CA-723D95E57D2F}"/>
              </a:ext>
              <a:ext uri="{C183D7F6-B498-43B3-948B-1728B52AA6E4}">
                <adec:decorative xmlns:adec="http://schemas.microsoft.com/office/drawing/2017/decorative" val="1"/>
              </a:ext>
            </a:extLst>
          </p:cNvPr>
          <p:cNvSpPr/>
          <p:nvPr/>
        </p:nvSpPr>
        <p:spPr>
          <a:xfrm>
            <a:off x="2276475" y="7360277"/>
            <a:ext cx="126999" cy="1803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Rechteck 11">
            <a:extLst>
              <a:ext uri="{FF2B5EF4-FFF2-40B4-BE49-F238E27FC236}">
                <a16:creationId xmlns:a16="http://schemas.microsoft.com/office/drawing/2014/main" id="{2C48A086-CC27-4C5E-A729-CCECCB1C6526}"/>
              </a:ext>
              <a:ext uri="{C183D7F6-B498-43B3-948B-1728B52AA6E4}">
                <adec:decorative xmlns:adec="http://schemas.microsoft.com/office/drawing/2017/decorative" val="1"/>
              </a:ext>
            </a:extLst>
          </p:cNvPr>
          <p:cNvSpPr/>
          <p:nvPr/>
        </p:nvSpPr>
        <p:spPr>
          <a:xfrm>
            <a:off x="225425" y="523875"/>
            <a:ext cx="6407150" cy="2951163"/>
          </a:xfrm>
          <a:custGeom>
            <a:avLst/>
            <a:gdLst>
              <a:gd name="connsiteX0" fmla="*/ 0 w 6407150"/>
              <a:gd name="connsiteY0" fmla="*/ 0 h 2951163"/>
              <a:gd name="connsiteX1" fmla="*/ 448501 w 6407150"/>
              <a:gd name="connsiteY1" fmla="*/ 0 h 2951163"/>
              <a:gd name="connsiteX2" fmla="*/ 961073 w 6407150"/>
              <a:gd name="connsiteY2" fmla="*/ 0 h 2951163"/>
              <a:gd name="connsiteX3" fmla="*/ 1601788 w 6407150"/>
              <a:gd name="connsiteY3" fmla="*/ 0 h 2951163"/>
              <a:gd name="connsiteX4" fmla="*/ 2178431 w 6407150"/>
              <a:gd name="connsiteY4" fmla="*/ 0 h 2951163"/>
              <a:gd name="connsiteX5" fmla="*/ 2691003 w 6407150"/>
              <a:gd name="connsiteY5" fmla="*/ 0 h 2951163"/>
              <a:gd name="connsiteX6" fmla="*/ 3395790 w 6407150"/>
              <a:gd name="connsiteY6" fmla="*/ 0 h 2951163"/>
              <a:gd name="connsiteX7" fmla="*/ 4100576 w 6407150"/>
              <a:gd name="connsiteY7" fmla="*/ 0 h 2951163"/>
              <a:gd name="connsiteX8" fmla="*/ 4869434 w 6407150"/>
              <a:gd name="connsiteY8" fmla="*/ 0 h 2951163"/>
              <a:gd name="connsiteX9" fmla="*/ 5446078 w 6407150"/>
              <a:gd name="connsiteY9" fmla="*/ 0 h 2951163"/>
              <a:gd name="connsiteX10" fmla="*/ 6407150 w 6407150"/>
              <a:gd name="connsiteY10" fmla="*/ 0 h 2951163"/>
              <a:gd name="connsiteX11" fmla="*/ 6407150 w 6407150"/>
              <a:gd name="connsiteY11" fmla="*/ 590233 h 2951163"/>
              <a:gd name="connsiteX12" fmla="*/ 6407150 w 6407150"/>
              <a:gd name="connsiteY12" fmla="*/ 1091930 h 2951163"/>
              <a:gd name="connsiteX13" fmla="*/ 6407150 w 6407150"/>
              <a:gd name="connsiteY13" fmla="*/ 1741186 h 2951163"/>
              <a:gd name="connsiteX14" fmla="*/ 6407150 w 6407150"/>
              <a:gd name="connsiteY14" fmla="*/ 2242884 h 2951163"/>
              <a:gd name="connsiteX15" fmla="*/ 6407150 w 6407150"/>
              <a:gd name="connsiteY15" fmla="*/ 2951163 h 2951163"/>
              <a:gd name="connsiteX16" fmla="*/ 5958650 w 6407150"/>
              <a:gd name="connsiteY16" fmla="*/ 2951163 h 2951163"/>
              <a:gd name="connsiteX17" fmla="*/ 5510149 w 6407150"/>
              <a:gd name="connsiteY17" fmla="*/ 2951163 h 2951163"/>
              <a:gd name="connsiteX18" fmla="*/ 4997577 w 6407150"/>
              <a:gd name="connsiteY18" fmla="*/ 2951163 h 2951163"/>
              <a:gd name="connsiteX19" fmla="*/ 4420934 w 6407150"/>
              <a:gd name="connsiteY19" fmla="*/ 2951163 h 2951163"/>
              <a:gd name="connsiteX20" fmla="*/ 3844290 w 6407150"/>
              <a:gd name="connsiteY20" fmla="*/ 2951163 h 2951163"/>
              <a:gd name="connsiteX21" fmla="*/ 3395789 w 6407150"/>
              <a:gd name="connsiteY21" fmla="*/ 2951163 h 2951163"/>
              <a:gd name="connsiteX22" fmla="*/ 2947289 w 6407150"/>
              <a:gd name="connsiteY22" fmla="*/ 2951163 h 2951163"/>
              <a:gd name="connsiteX23" fmla="*/ 2242503 w 6407150"/>
              <a:gd name="connsiteY23" fmla="*/ 2951163 h 2951163"/>
              <a:gd name="connsiteX24" fmla="*/ 1729931 w 6407150"/>
              <a:gd name="connsiteY24" fmla="*/ 2951163 h 2951163"/>
              <a:gd name="connsiteX25" fmla="*/ 1089216 w 6407150"/>
              <a:gd name="connsiteY25" fmla="*/ 2951163 h 2951163"/>
              <a:gd name="connsiteX26" fmla="*/ 0 w 6407150"/>
              <a:gd name="connsiteY26" fmla="*/ 2951163 h 2951163"/>
              <a:gd name="connsiteX27" fmla="*/ 0 w 6407150"/>
              <a:gd name="connsiteY27" fmla="*/ 2390442 h 2951163"/>
              <a:gd name="connsiteX28" fmla="*/ 0 w 6407150"/>
              <a:gd name="connsiteY28" fmla="*/ 1800209 h 2951163"/>
              <a:gd name="connsiteX29" fmla="*/ 0 w 6407150"/>
              <a:gd name="connsiteY29" fmla="*/ 1269000 h 2951163"/>
              <a:gd name="connsiteX30" fmla="*/ 0 w 6407150"/>
              <a:gd name="connsiteY30" fmla="*/ 649256 h 2951163"/>
              <a:gd name="connsiteX31" fmla="*/ 0 w 6407150"/>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7150" h="29511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70288" y="3547"/>
                  <a:pt x="4100576" y="0"/>
                </a:cubicBezTo>
                <a:cubicBezTo>
                  <a:pt x="4330864" y="-3547"/>
                  <a:pt x="4501781" y="36987"/>
                  <a:pt x="4869434" y="0"/>
                </a:cubicBezTo>
                <a:cubicBezTo>
                  <a:pt x="5237087" y="-36987"/>
                  <a:pt x="5160751" y="-11055"/>
                  <a:pt x="5446078" y="0"/>
                </a:cubicBezTo>
                <a:cubicBezTo>
                  <a:pt x="5731405" y="11055"/>
                  <a:pt x="6008379" y="9631"/>
                  <a:pt x="6407150" y="0"/>
                </a:cubicBezTo>
                <a:cubicBezTo>
                  <a:pt x="6422922" y="136988"/>
                  <a:pt x="6403184" y="444909"/>
                  <a:pt x="6407150" y="590233"/>
                </a:cubicBezTo>
                <a:cubicBezTo>
                  <a:pt x="6411116" y="735557"/>
                  <a:pt x="6394854" y="891046"/>
                  <a:pt x="6407150" y="1091930"/>
                </a:cubicBezTo>
                <a:cubicBezTo>
                  <a:pt x="6419446" y="1292814"/>
                  <a:pt x="6411203" y="1580484"/>
                  <a:pt x="6407150" y="1741186"/>
                </a:cubicBezTo>
                <a:cubicBezTo>
                  <a:pt x="6403097" y="1901888"/>
                  <a:pt x="6430185" y="2030121"/>
                  <a:pt x="6407150" y="2242884"/>
                </a:cubicBezTo>
                <a:cubicBezTo>
                  <a:pt x="6384115" y="2455647"/>
                  <a:pt x="6438876" y="2746667"/>
                  <a:pt x="6407150" y="2951163"/>
                </a:cubicBezTo>
                <a:cubicBezTo>
                  <a:pt x="6312484" y="2958078"/>
                  <a:pt x="6085252" y="2944335"/>
                  <a:pt x="5958650" y="2951163"/>
                </a:cubicBezTo>
                <a:cubicBezTo>
                  <a:pt x="5832048" y="2957991"/>
                  <a:pt x="5683785" y="2951021"/>
                  <a:pt x="5510149" y="2951163"/>
                </a:cubicBezTo>
                <a:cubicBezTo>
                  <a:pt x="5336513" y="2951305"/>
                  <a:pt x="5217010" y="2949188"/>
                  <a:pt x="4997577" y="2951163"/>
                </a:cubicBezTo>
                <a:cubicBezTo>
                  <a:pt x="4778144" y="2953138"/>
                  <a:pt x="4578193" y="2941594"/>
                  <a:pt x="4420934" y="2951163"/>
                </a:cubicBezTo>
                <a:cubicBezTo>
                  <a:pt x="4263675" y="2960732"/>
                  <a:pt x="4025515" y="2974556"/>
                  <a:pt x="3844290" y="2951163"/>
                </a:cubicBezTo>
                <a:cubicBezTo>
                  <a:pt x="3663065" y="2927770"/>
                  <a:pt x="3505512" y="2937629"/>
                  <a:pt x="3395789" y="2951163"/>
                </a:cubicBezTo>
                <a:cubicBezTo>
                  <a:pt x="3286066" y="2964697"/>
                  <a:pt x="3083588" y="2936045"/>
                  <a:pt x="2947289" y="2951163"/>
                </a:cubicBezTo>
                <a:cubicBezTo>
                  <a:pt x="2810990" y="2966281"/>
                  <a:pt x="2435525" y="2983081"/>
                  <a:pt x="2242503" y="2951163"/>
                </a:cubicBezTo>
                <a:cubicBezTo>
                  <a:pt x="2049481" y="2919245"/>
                  <a:pt x="1861513" y="2934026"/>
                  <a:pt x="1729931" y="2951163"/>
                </a:cubicBezTo>
                <a:cubicBezTo>
                  <a:pt x="1598349" y="2968300"/>
                  <a:pt x="1306170" y="2979702"/>
                  <a:pt x="1089216" y="2951163"/>
                </a:cubicBezTo>
                <a:cubicBezTo>
                  <a:pt x="872263" y="2922624"/>
                  <a:pt x="252201" y="2969113"/>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91E163B4-4458-4446-8491-F629EECB841E}"/>
              </a:ext>
              <a:ext uri="{C183D7F6-B498-43B3-948B-1728B52AA6E4}">
                <adec:decorative xmlns:adec="http://schemas.microsoft.com/office/drawing/2017/decorative" val="1"/>
              </a:ext>
            </a:extLst>
          </p:cNvPr>
          <p:cNvSpPr/>
          <p:nvPr/>
        </p:nvSpPr>
        <p:spPr>
          <a:xfrm>
            <a:off x="2254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0" name="Rechteck 19">
            <a:extLst>
              <a:ext uri="{FF2B5EF4-FFF2-40B4-BE49-F238E27FC236}">
                <a16:creationId xmlns:a16="http://schemas.microsoft.com/office/drawing/2014/main" id="{0C90F97E-3D14-4838-9803-6B008765B8F3}"/>
              </a:ext>
              <a:ext uri="{C183D7F6-B498-43B3-948B-1728B52AA6E4}">
                <adec:decorative xmlns:adec="http://schemas.microsoft.com/office/drawing/2017/decorative" val="1"/>
              </a:ext>
            </a:extLst>
          </p:cNvPr>
          <p:cNvSpPr/>
          <p:nvPr/>
        </p:nvSpPr>
        <p:spPr>
          <a:xfrm>
            <a:off x="225425" y="671382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1" name="Rechteck 20">
            <a:extLst>
              <a:ext uri="{FF2B5EF4-FFF2-40B4-BE49-F238E27FC236}">
                <a16:creationId xmlns:a16="http://schemas.microsoft.com/office/drawing/2014/main" id="{562B7390-6103-40FA-972C-9E66A71C6FE2}"/>
              </a:ext>
              <a:ext uri="{C183D7F6-B498-43B3-948B-1728B52AA6E4}">
                <adec:decorative xmlns:adec="http://schemas.microsoft.com/office/drawing/2017/decorative" val="1"/>
              </a:ext>
            </a:extLst>
          </p:cNvPr>
          <p:cNvSpPr/>
          <p:nvPr/>
        </p:nvSpPr>
        <p:spPr>
          <a:xfrm>
            <a:off x="2403475" y="671224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2" name="Rechteck 21">
            <a:extLst>
              <a:ext uri="{FF2B5EF4-FFF2-40B4-BE49-F238E27FC236}">
                <a16:creationId xmlns:a16="http://schemas.microsoft.com/office/drawing/2014/main" id="{1EBA7CF2-551A-45E2-816B-988FC62FAF71}"/>
              </a:ext>
              <a:ext uri="{C183D7F6-B498-43B3-948B-1728B52AA6E4}">
                <adec:decorative xmlns:adec="http://schemas.microsoft.com/office/drawing/2017/decorative" val="1"/>
              </a:ext>
            </a:extLst>
          </p:cNvPr>
          <p:cNvSpPr/>
          <p:nvPr/>
        </p:nvSpPr>
        <p:spPr>
          <a:xfrm>
            <a:off x="4581525" y="671382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7" name="Grafik 6">
            <a:extLst>
              <a:ext uri="{FF2B5EF4-FFF2-40B4-BE49-F238E27FC236}">
                <a16:creationId xmlns:a16="http://schemas.microsoft.com/office/drawing/2014/main" id="{015A2F07-5C44-4A20-B5D8-27317708AD5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1144" y="7329132"/>
            <a:ext cx="475489" cy="420625"/>
          </a:xfrm>
          <a:prstGeom prst="rect">
            <a:avLst/>
          </a:prstGeom>
        </p:spPr>
      </p:pic>
      <p:pic>
        <p:nvPicPr>
          <p:cNvPr id="15" name="Grafik 14">
            <a:extLst>
              <a:ext uri="{FF2B5EF4-FFF2-40B4-BE49-F238E27FC236}">
                <a16:creationId xmlns:a16="http://schemas.microsoft.com/office/drawing/2014/main" id="{FA62B924-69B9-4FB3-8E4D-16DCAE7BDE4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606597" flipH="1">
            <a:off x="4792697" y="8216605"/>
            <a:ext cx="136977" cy="100426"/>
          </a:xfrm>
          <a:prstGeom prst="rect">
            <a:avLst/>
          </a:prstGeom>
        </p:spPr>
      </p:pic>
      <p:pic>
        <p:nvPicPr>
          <p:cNvPr id="41" name="Grafik 40">
            <a:extLst>
              <a:ext uri="{FF2B5EF4-FFF2-40B4-BE49-F238E27FC236}">
                <a16:creationId xmlns:a16="http://schemas.microsoft.com/office/drawing/2014/main" id="{AA2F15D1-0A23-4553-970C-F27B7204AF6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497717" flipH="1">
            <a:off x="4978883" y="8999537"/>
            <a:ext cx="136977" cy="100426"/>
          </a:xfrm>
          <a:prstGeom prst="rect">
            <a:avLst/>
          </a:prstGeom>
        </p:spPr>
      </p:pic>
      <p:pic>
        <p:nvPicPr>
          <p:cNvPr id="42" name="Grafik 41">
            <a:extLst>
              <a:ext uri="{FF2B5EF4-FFF2-40B4-BE49-F238E27FC236}">
                <a16:creationId xmlns:a16="http://schemas.microsoft.com/office/drawing/2014/main" id="{4419039B-5FE3-4A87-AFF9-E90170426EE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356899">
            <a:off x="6089445" y="9113106"/>
            <a:ext cx="135620" cy="100426"/>
          </a:xfrm>
          <a:prstGeom prst="rect">
            <a:avLst/>
          </a:prstGeom>
        </p:spPr>
      </p:pic>
      <p:pic>
        <p:nvPicPr>
          <p:cNvPr id="43" name="Grafik 42">
            <a:extLst>
              <a:ext uri="{FF2B5EF4-FFF2-40B4-BE49-F238E27FC236}">
                <a16:creationId xmlns:a16="http://schemas.microsoft.com/office/drawing/2014/main" id="{306F7850-00F1-4245-90D9-4B107A759E1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931104" flipH="1">
            <a:off x="6141164" y="7992343"/>
            <a:ext cx="166284" cy="100426"/>
          </a:xfrm>
          <a:prstGeom prst="rect">
            <a:avLst/>
          </a:prstGeom>
        </p:spPr>
      </p:pic>
      <p:pic>
        <p:nvPicPr>
          <p:cNvPr id="47" name="Grafik 46">
            <a:extLst>
              <a:ext uri="{FF2B5EF4-FFF2-40B4-BE49-F238E27FC236}">
                <a16:creationId xmlns:a16="http://schemas.microsoft.com/office/drawing/2014/main" id="{CF9D7C0C-1486-447F-988E-A78650970AB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342439" flipH="1">
            <a:off x="5422586" y="7916531"/>
            <a:ext cx="166284" cy="100426"/>
          </a:xfrm>
          <a:prstGeom prst="rect">
            <a:avLst/>
          </a:prstGeom>
        </p:spPr>
      </p:pic>
      <p:pic>
        <p:nvPicPr>
          <p:cNvPr id="49" name="Grafik 48">
            <a:extLst>
              <a:ext uri="{FF2B5EF4-FFF2-40B4-BE49-F238E27FC236}">
                <a16:creationId xmlns:a16="http://schemas.microsoft.com/office/drawing/2014/main" id="{6475D366-25F2-433D-B757-4F58D6CF65E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586688">
            <a:off x="6382227" y="8676986"/>
            <a:ext cx="135620" cy="100426"/>
          </a:xfrm>
          <a:prstGeom prst="rect">
            <a:avLst/>
          </a:prstGeom>
        </p:spPr>
      </p:pic>
      <p:sp>
        <p:nvSpPr>
          <p:cNvPr id="4" name="Rechteck 23">
            <a:extLst>
              <a:ext uri="{FF2B5EF4-FFF2-40B4-BE49-F238E27FC236}">
                <a16:creationId xmlns:a16="http://schemas.microsoft.com/office/drawing/2014/main" id="{B9000AE5-3094-F938-1A2D-423D40E2A8B9}"/>
              </a:ext>
              <a:ext uri="{C183D7F6-B498-43B3-948B-1728B52AA6E4}">
                <adec:decorative xmlns:adec="http://schemas.microsoft.com/office/drawing/2017/decorative" val="1"/>
              </a:ext>
            </a:extLst>
          </p:cNvPr>
          <p:cNvSpPr/>
          <p:nvPr/>
        </p:nvSpPr>
        <p:spPr>
          <a:xfrm>
            <a:off x="4454526" y="3622825"/>
            <a:ext cx="126998" cy="2957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B8A764FC-183B-4A97-9A71-F2EE021DBB55}"/>
              </a:ext>
              <a:ext uri="{C183D7F6-B498-43B3-948B-1728B52AA6E4}">
                <adec:decorative xmlns:adec="http://schemas.microsoft.com/office/drawing/2017/decorative" val="1"/>
              </a:ext>
            </a:extLst>
          </p:cNvPr>
          <p:cNvSpPr/>
          <p:nvPr/>
        </p:nvSpPr>
        <p:spPr>
          <a:xfrm>
            <a:off x="240347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8" name="Rechteck 17">
            <a:extLst>
              <a:ext uri="{FF2B5EF4-FFF2-40B4-BE49-F238E27FC236}">
                <a16:creationId xmlns:a16="http://schemas.microsoft.com/office/drawing/2014/main" id="{BDADE0A1-25F5-45B8-8115-E604C0486571}"/>
              </a:ext>
              <a:ext uri="{C183D7F6-B498-43B3-948B-1728B52AA6E4}">
                <adec:decorative xmlns:adec="http://schemas.microsoft.com/office/drawing/2017/decorative" val="1"/>
              </a:ext>
            </a:extLst>
          </p:cNvPr>
          <p:cNvSpPr/>
          <p:nvPr/>
        </p:nvSpPr>
        <p:spPr>
          <a:xfrm>
            <a:off x="458152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0" name="Title">
            <a:extLst>
              <a:ext uri="{FF2B5EF4-FFF2-40B4-BE49-F238E27FC236}">
                <a16:creationId xmlns:a16="http://schemas.microsoft.com/office/drawing/2014/main" id="{CAB5EA4F-C8D5-4163-82AE-B8A9B8986F2C}"/>
              </a:ext>
            </a:extLst>
          </p:cNvPr>
          <p:cNvSpPr txBox="1"/>
          <p:nvPr/>
        </p:nvSpPr>
        <p:spPr>
          <a:xfrm>
            <a:off x="114552" y="221488"/>
            <a:ext cx="2055144" cy="246221"/>
          </a:xfrm>
          <a:prstGeom prst="rect">
            <a:avLst/>
          </a:prstGeom>
          <a:noFill/>
        </p:spPr>
        <p:txBody>
          <a:bodyPr wrap="square" rtlCol="0">
            <a:spAutoFit/>
          </a:bodyPr>
          <a:lstStyle/>
          <a:p>
            <a:r>
              <a:rPr lang="de-AT" sz="1000">
                <a:latin typeface="Pangolin" panose="00000500000000000000" pitchFamily="2" charset="0"/>
              </a:rPr>
              <a:t>Medidas de Tendencia Central</a:t>
            </a:r>
            <a:endParaRPr lang="de-AT" sz="1000" dirty="0">
              <a:latin typeface="Pangolin" panose="00000500000000000000" pitchFamily="2" charset="0"/>
            </a:endParaRPr>
          </a:p>
        </p:txBody>
      </p:sp>
      <p:sp>
        <p:nvSpPr>
          <p:cNvPr id="2" name="Page" descr="Page 1">
            <a:extLst>
              <a:ext uri="{FF2B5EF4-FFF2-40B4-BE49-F238E27FC236}">
                <a16:creationId xmlns:a16="http://schemas.microsoft.com/office/drawing/2014/main" id="{1D6318BD-2508-770C-1108-C765666AC341}"/>
              </a:ext>
            </a:extLst>
          </p:cNvPr>
          <p:cNvSpPr txBox="1">
            <a:spLocks noGrp="1"/>
          </p:cNvSpPr>
          <p:nvPr>
            <p:ph type="title" idx="4294967295"/>
          </p:nvPr>
        </p:nvSpPr>
        <p:spPr>
          <a:xfrm>
            <a:off x="6450037" y="9662499"/>
            <a:ext cx="234360"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419"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1</a:t>
            </a:r>
          </a:p>
        </p:txBody>
      </p:sp>
      <p:sp>
        <p:nvSpPr>
          <p:cNvPr id="25" name="Rechteck 001" descr="É um dia agitado no escritório central...">
            <a:extLst>
              <a:ext uri="{FF2B5EF4-FFF2-40B4-BE49-F238E27FC236}">
                <a16:creationId xmlns:a16="http://schemas.microsoft.com/office/drawing/2014/main" id="{5C885E3C-8085-4CDB-825C-5E65FC71774B}"/>
              </a:ext>
            </a:extLst>
          </p:cNvPr>
          <p:cNvSpPr/>
          <p:nvPr/>
        </p:nvSpPr>
        <p:spPr>
          <a:xfrm>
            <a:off x="328455" y="625846"/>
            <a:ext cx="2376108" cy="662042"/>
          </a:xfrm>
          <a:custGeom>
            <a:avLst/>
            <a:gdLst>
              <a:gd name="connsiteX0" fmla="*/ 0 w 2376108"/>
              <a:gd name="connsiteY0" fmla="*/ 0 h 662042"/>
              <a:gd name="connsiteX1" fmla="*/ 570266 w 2376108"/>
              <a:gd name="connsiteY1" fmla="*/ 0 h 662042"/>
              <a:gd name="connsiteX2" fmla="*/ 1164293 w 2376108"/>
              <a:gd name="connsiteY2" fmla="*/ 0 h 662042"/>
              <a:gd name="connsiteX3" fmla="*/ 1710798 w 2376108"/>
              <a:gd name="connsiteY3" fmla="*/ 0 h 662042"/>
              <a:gd name="connsiteX4" fmla="*/ 2376108 w 2376108"/>
              <a:gd name="connsiteY4" fmla="*/ 0 h 662042"/>
              <a:gd name="connsiteX5" fmla="*/ 2376108 w 2376108"/>
              <a:gd name="connsiteY5" fmla="*/ 662042 h 662042"/>
              <a:gd name="connsiteX6" fmla="*/ 1734559 w 2376108"/>
              <a:gd name="connsiteY6" fmla="*/ 662042 h 662042"/>
              <a:gd name="connsiteX7" fmla="*/ 1211815 w 2376108"/>
              <a:gd name="connsiteY7" fmla="*/ 662042 h 662042"/>
              <a:gd name="connsiteX8" fmla="*/ 570266 w 2376108"/>
              <a:gd name="connsiteY8" fmla="*/ 662042 h 662042"/>
              <a:gd name="connsiteX9" fmla="*/ 0 w 2376108"/>
              <a:gd name="connsiteY9" fmla="*/ 662042 h 662042"/>
              <a:gd name="connsiteX10" fmla="*/ 0 w 2376108"/>
              <a:gd name="connsiteY10" fmla="*/ 0 h 66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108" h="662042" fill="none" extrusionOk="0">
                <a:moveTo>
                  <a:pt x="0" y="0"/>
                </a:moveTo>
                <a:cubicBezTo>
                  <a:pt x="233252" y="12034"/>
                  <a:pt x="300509" y="19942"/>
                  <a:pt x="570266" y="0"/>
                </a:cubicBezTo>
                <a:cubicBezTo>
                  <a:pt x="840023" y="-19942"/>
                  <a:pt x="936469" y="3845"/>
                  <a:pt x="1164293" y="0"/>
                </a:cubicBezTo>
                <a:cubicBezTo>
                  <a:pt x="1392117" y="-3845"/>
                  <a:pt x="1571154" y="-8914"/>
                  <a:pt x="1710798" y="0"/>
                </a:cubicBezTo>
                <a:cubicBezTo>
                  <a:pt x="1850442" y="8914"/>
                  <a:pt x="2210288" y="30178"/>
                  <a:pt x="2376108" y="0"/>
                </a:cubicBezTo>
                <a:cubicBezTo>
                  <a:pt x="2396396" y="324956"/>
                  <a:pt x="2384481" y="363843"/>
                  <a:pt x="2376108" y="662042"/>
                </a:cubicBezTo>
                <a:cubicBezTo>
                  <a:pt x="2109501" y="693392"/>
                  <a:pt x="1880517" y="677109"/>
                  <a:pt x="1734559" y="662042"/>
                </a:cubicBezTo>
                <a:cubicBezTo>
                  <a:pt x="1588601" y="646975"/>
                  <a:pt x="1402879" y="662285"/>
                  <a:pt x="1211815" y="662042"/>
                </a:cubicBezTo>
                <a:cubicBezTo>
                  <a:pt x="1020751" y="661799"/>
                  <a:pt x="862653" y="677187"/>
                  <a:pt x="570266" y="662042"/>
                </a:cubicBezTo>
                <a:cubicBezTo>
                  <a:pt x="277879" y="646897"/>
                  <a:pt x="146956" y="684685"/>
                  <a:pt x="0" y="662042"/>
                </a:cubicBezTo>
                <a:cubicBezTo>
                  <a:pt x="-8696" y="486692"/>
                  <a:pt x="-11840" y="314701"/>
                  <a:pt x="0" y="0"/>
                </a:cubicBezTo>
                <a:close/>
              </a:path>
              <a:path w="2376108" h="662042" stroke="0" extrusionOk="0">
                <a:moveTo>
                  <a:pt x="0" y="0"/>
                </a:moveTo>
                <a:cubicBezTo>
                  <a:pt x="236416" y="5861"/>
                  <a:pt x="278741" y="-12652"/>
                  <a:pt x="546505" y="0"/>
                </a:cubicBezTo>
                <a:cubicBezTo>
                  <a:pt x="814270" y="12652"/>
                  <a:pt x="855425" y="-24284"/>
                  <a:pt x="1116771" y="0"/>
                </a:cubicBezTo>
                <a:cubicBezTo>
                  <a:pt x="1378117" y="24284"/>
                  <a:pt x="1465126" y="-8011"/>
                  <a:pt x="1687037" y="0"/>
                </a:cubicBezTo>
                <a:cubicBezTo>
                  <a:pt x="1908948" y="8011"/>
                  <a:pt x="2083649" y="327"/>
                  <a:pt x="2376108" y="0"/>
                </a:cubicBezTo>
                <a:cubicBezTo>
                  <a:pt x="2371448" y="171719"/>
                  <a:pt x="2384136" y="371769"/>
                  <a:pt x="2376108" y="662042"/>
                </a:cubicBezTo>
                <a:cubicBezTo>
                  <a:pt x="2089083" y="675365"/>
                  <a:pt x="1912202" y="634586"/>
                  <a:pt x="1782081" y="662042"/>
                </a:cubicBezTo>
                <a:cubicBezTo>
                  <a:pt x="1651960" y="689498"/>
                  <a:pt x="1465545" y="689844"/>
                  <a:pt x="1164293" y="662042"/>
                </a:cubicBezTo>
                <a:cubicBezTo>
                  <a:pt x="863041" y="634240"/>
                  <a:pt x="717394" y="653025"/>
                  <a:pt x="522744" y="662042"/>
                </a:cubicBezTo>
                <a:cubicBezTo>
                  <a:pt x="328094" y="671059"/>
                  <a:pt x="145535" y="645151"/>
                  <a:pt x="0" y="662042"/>
                </a:cubicBezTo>
                <a:cubicBezTo>
                  <a:pt x="29758" y="453594"/>
                  <a:pt x="-25535" y="240493"/>
                  <a:pt x="0" y="0"/>
                </a:cubicBezTo>
                <a:close/>
              </a:path>
            </a:pathLst>
          </a:custGeom>
          <a:solidFill>
            <a:schemeClr val="bg1"/>
          </a:solidFill>
          <a:ln w="25400">
            <a:solidFill>
              <a:schemeClr val="tx1"/>
            </a:solidFill>
            <a:extLst>
              <a:ext uri="{C807C97D-BFC1-408E-A445-0C87EB9F89A2}">
                <ask:lineSketchStyleProps xmlns:ask="http://schemas.microsoft.com/office/drawing/2018/sketchyshapes" sd="318885086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dirty="0">
                <a:solidFill>
                  <a:schemeClr val="tx1"/>
                </a:solidFill>
                <a:latin typeface="Pangolin" panose="00000500000000000000" pitchFamily="2" charset="0"/>
              </a:rPr>
              <a:t>Es un día ocupado en la
oficina central...</a:t>
            </a:r>
            <a:endParaRPr lang="de-AT" sz="1000" dirty="0">
              <a:solidFill>
                <a:schemeClr val="tx1"/>
              </a:solidFill>
              <a:latin typeface="Pangolin" panose="00000500000000000000" pitchFamily="2" charset="0"/>
            </a:endParaRPr>
          </a:p>
        </p:txBody>
      </p:sp>
      <p:sp>
        <p:nvSpPr>
          <p:cNvPr id="26" name="Sprechblase: rechteckig mit abgerundeten Ecken 25">
            <a:extLst>
              <a:ext uri="{FF2B5EF4-FFF2-40B4-BE49-F238E27FC236}">
                <a16:creationId xmlns:a16="http://schemas.microsoft.com/office/drawing/2014/main" id="{C55C95A0-FB84-4284-94FF-36C2E5E15DA3}"/>
              </a:ext>
            </a:extLst>
          </p:cNvPr>
          <p:cNvSpPr/>
          <p:nvPr/>
        </p:nvSpPr>
        <p:spPr>
          <a:xfrm>
            <a:off x="3260190" y="1268570"/>
            <a:ext cx="789296" cy="350703"/>
          </a:xfrm>
          <a:custGeom>
            <a:avLst/>
            <a:gdLst>
              <a:gd name="connsiteX0" fmla="*/ 0 w 789296"/>
              <a:gd name="connsiteY0" fmla="*/ 58452 h 350703"/>
              <a:gd name="connsiteX1" fmla="*/ 58452 w 789296"/>
              <a:gd name="connsiteY1" fmla="*/ 0 h 350703"/>
              <a:gd name="connsiteX2" fmla="*/ 131549 w 789296"/>
              <a:gd name="connsiteY2" fmla="*/ 0 h 350703"/>
              <a:gd name="connsiteX3" fmla="*/ 131549 w 789296"/>
              <a:gd name="connsiteY3" fmla="*/ 0 h 350703"/>
              <a:gd name="connsiteX4" fmla="*/ 328873 w 789296"/>
              <a:gd name="connsiteY4" fmla="*/ 0 h 350703"/>
              <a:gd name="connsiteX5" fmla="*/ 730844 w 789296"/>
              <a:gd name="connsiteY5" fmla="*/ 0 h 350703"/>
              <a:gd name="connsiteX6" fmla="*/ 789296 w 789296"/>
              <a:gd name="connsiteY6" fmla="*/ 58452 h 350703"/>
              <a:gd name="connsiteX7" fmla="*/ 789296 w 789296"/>
              <a:gd name="connsiteY7" fmla="*/ 204577 h 350703"/>
              <a:gd name="connsiteX8" fmla="*/ 789296 w 789296"/>
              <a:gd name="connsiteY8" fmla="*/ 204577 h 350703"/>
              <a:gd name="connsiteX9" fmla="*/ 789296 w 789296"/>
              <a:gd name="connsiteY9" fmla="*/ 292253 h 350703"/>
              <a:gd name="connsiteX10" fmla="*/ 789296 w 789296"/>
              <a:gd name="connsiteY10" fmla="*/ 292251 h 350703"/>
              <a:gd name="connsiteX11" fmla="*/ 730844 w 789296"/>
              <a:gd name="connsiteY11" fmla="*/ 350703 h 350703"/>
              <a:gd name="connsiteX12" fmla="*/ 328873 w 789296"/>
              <a:gd name="connsiteY12" fmla="*/ 350703 h 350703"/>
              <a:gd name="connsiteX13" fmla="*/ 68266 w 789296"/>
              <a:gd name="connsiteY13" fmla="*/ 506068 h 350703"/>
              <a:gd name="connsiteX14" fmla="*/ 131549 w 789296"/>
              <a:gd name="connsiteY14" fmla="*/ 350703 h 350703"/>
              <a:gd name="connsiteX15" fmla="*/ 58452 w 789296"/>
              <a:gd name="connsiteY15" fmla="*/ 350703 h 350703"/>
              <a:gd name="connsiteX16" fmla="*/ 0 w 789296"/>
              <a:gd name="connsiteY16" fmla="*/ 292251 h 350703"/>
              <a:gd name="connsiteX17" fmla="*/ 0 w 789296"/>
              <a:gd name="connsiteY17" fmla="*/ 292253 h 350703"/>
              <a:gd name="connsiteX18" fmla="*/ 0 w 789296"/>
              <a:gd name="connsiteY18" fmla="*/ 204577 h 350703"/>
              <a:gd name="connsiteX19" fmla="*/ 0 w 789296"/>
              <a:gd name="connsiteY19" fmla="*/ 204577 h 350703"/>
              <a:gd name="connsiteX20" fmla="*/ 0 w 789296"/>
              <a:gd name="connsiteY20" fmla="*/ 58452 h 350703"/>
              <a:gd name="connsiteX0" fmla="*/ 0 w 789296"/>
              <a:gd name="connsiteY0" fmla="*/ 58452 h 350703"/>
              <a:gd name="connsiteX1" fmla="*/ 58452 w 789296"/>
              <a:gd name="connsiteY1" fmla="*/ 0 h 350703"/>
              <a:gd name="connsiteX2" fmla="*/ 131549 w 789296"/>
              <a:gd name="connsiteY2" fmla="*/ 0 h 350703"/>
              <a:gd name="connsiteX3" fmla="*/ 131549 w 789296"/>
              <a:gd name="connsiteY3" fmla="*/ 0 h 350703"/>
              <a:gd name="connsiteX4" fmla="*/ 328873 w 789296"/>
              <a:gd name="connsiteY4" fmla="*/ 0 h 350703"/>
              <a:gd name="connsiteX5" fmla="*/ 730844 w 789296"/>
              <a:gd name="connsiteY5" fmla="*/ 0 h 350703"/>
              <a:gd name="connsiteX6" fmla="*/ 789296 w 789296"/>
              <a:gd name="connsiteY6" fmla="*/ 58452 h 350703"/>
              <a:gd name="connsiteX7" fmla="*/ 789296 w 789296"/>
              <a:gd name="connsiteY7" fmla="*/ 204577 h 350703"/>
              <a:gd name="connsiteX8" fmla="*/ 789296 w 789296"/>
              <a:gd name="connsiteY8" fmla="*/ 204577 h 350703"/>
              <a:gd name="connsiteX9" fmla="*/ 789296 w 789296"/>
              <a:gd name="connsiteY9" fmla="*/ 292253 h 350703"/>
              <a:gd name="connsiteX10" fmla="*/ 789296 w 789296"/>
              <a:gd name="connsiteY10" fmla="*/ 292251 h 350703"/>
              <a:gd name="connsiteX11" fmla="*/ 730844 w 789296"/>
              <a:gd name="connsiteY11" fmla="*/ 350703 h 350703"/>
              <a:gd name="connsiteX12" fmla="*/ 328873 w 789296"/>
              <a:gd name="connsiteY12" fmla="*/ 350703 h 350703"/>
              <a:gd name="connsiteX13" fmla="*/ 68266 w 789296"/>
              <a:gd name="connsiteY13" fmla="*/ 506068 h 350703"/>
              <a:gd name="connsiteX14" fmla="*/ 131549 w 789296"/>
              <a:gd name="connsiteY14" fmla="*/ 350703 h 350703"/>
              <a:gd name="connsiteX15" fmla="*/ 58452 w 789296"/>
              <a:gd name="connsiteY15" fmla="*/ 350703 h 350703"/>
              <a:gd name="connsiteX16" fmla="*/ 0 w 789296"/>
              <a:gd name="connsiteY16" fmla="*/ 292251 h 350703"/>
              <a:gd name="connsiteX17" fmla="*/ 0 w 789296"/>
              <a:gd name="connsiteY17" fmla="*/ 292253 h 350703"/>
              <a:gd name="connsiteX18" fmla="*/ 0 w 789296"/>
              <a:gd name="connsiteY18" fmla="*/ 204577 h 350703"/>
              <a:gd name="connsiteX19" fmla="*/ 0 w 789296"/>
              <a:gd name="connsiteY19" fmla="*/ 204577 h 350703"/>
              <a:gd name="connsiteX20" fmla="*/ 0 w 789296"/>
              <a:gd name="connsiteY20" fmla="*/ 58452 h 35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9296" h="350703" fill="none" extrusionOk="0">
                <a:moveTo>
                  <a:pt x="0" y="58452"/>
                </a:moveTo>
                <a:cubicBezTo>
                  <a:pt x="-3286" y="30316"/>
                  <a:pt x="27577" y="-3395"/>
                  <a:pt x="58452" y="0"/>
                </a:cubicBezTo>
                <a:cubicBezTo>
                  <a:pt x="85717" y="3205"/>
                  <a:pt x="110865" y="3344"/>
                  <a:pt x="131549" y="0"/>
                </a:cubicBezTo>
                <a:lnTo>
                  <a:pt x="131549" y="0"/>
                </a:lnTo>
                <a:cubicBezTo>
                  <a:pt x="163950" y="2630"/>
                  <a:pt x="273091" y="16562"/>
                  <a:pt x="328873" y="0"/>
                </a:cubicBezTo>
                <a:cubicBezTo>
                  <a:pt x="506423" y="2816"/>
                  <a:pt x="615770" y="-14462"/>
                  <a:pt x="730844" y="0"/>
                </a:cubicBezTo>
                <a:cubicBezTo>
                  <a:pt x="762886" y="4168"/>
                  <a:pt x="790326" y="24451"/>
                  <a:pt x="789296" y="58452"/>
                </a:cubicBezTo>
                <a:cubicBezTo>
                  <a:pt x="793427" y="126735"/>
                  <a:pt x="787601" y="163845"/>
                  <a:pt x="789296" y="204577"/>
                </a:cubicBezTo>
                <a:lnTo>
                  <a:pt x="789296" y="204577"/>
                </a:lnTo>
                <a:cubicBezTo>
                  <a:pt x="787612" y="243000"/>
                  <a:pt x="790378" y="272475"/>
                  <a:pt x="789296" y="292253"/>
                </a:cubicBezTo>
                <a:lnTo>
                  <a:pt x="789296" y="292251"/>
                </a:lnTo>
                <a:cubicBezTo>
                  <a:pt x="783946" y="320539"/>
                  <a:pt x="764427" y="346745"/>
                  <a:pt x="730844" y="350703"/>
                </a:cubicBezTo>
                <a:cubicBezTo>
                  <a:pt x="556434" y="338283"/>
                  <a:pt x="426385" y="356072"/>
                  <a:pt x="328873" y="350703"/>
                </a:cubicBezTo>
                <a:cubicBezTo>
                  <a:pt x="203235" y="413121"/>
                  <a:pt x="142149" y="461157"/>
                  <a:pt x="68266" y="506068"/>
                </a:cubicBezTo>
                <a:cubicBezTo>
                  <a:pt x="88414" y="442141"/>
                  <a:pt x="114688" y="398886"/>
                  <a:pt x="131549" y="350703"/>
                </a:cubicBezTo>
                <a:cubicBezTo>
                  <a:pt x="97243" y="356397"/>
                  <a:pt x="73604" y="349183"/>
                  <a:pt x="58452" y="350703"/>
                </a:cubicBezTo>
                <a:cubicBezTo>
                  <a:pt x="28340" y="345776"/>
                  <a:pt x="-4733" y="327241"/>
                  <a:pt x="0" y="292251"/>
                </a:cubicBezTo>
                <a:lnTo>
                  <a:pt x="0" y="292253"/>
                </a:lnTo>
                <a:cubicBezTo>
                  <a:pt x="-7295" y="271871"/>
                  <a:pt x="-5394" y="247747"/>
                  <a:pt x="0" y="204577"/>
                </a:cubicBezTo>
                <a:lnTo>
                  <a:pt x="0" y="204577"/>
                </a:lnTo>
                <a:cubicBezTo>
                  <a:pt x="-6013" y="161802"/>
                  <a:pt x="-6551" y="120325"/>
                  <a:pt x="0" y="58452"/>
                </a:cubicBezTo>
                <a:close/>
              </a:path>
              <a:path w="789296" h="350703" stroke="0" extrusionOk="0">
                <a:moveTo>
                  <a:pt x="0" y="58452"/>
                </a:moveTo>
                <a:cubicBezTo>
                  <a:pt x="-4945" y="26631"/>
                  <a:pt x="31795" y="1625"/>
                  <a:pt x="58452" y="0"/>
                </a:cubicBezTo>
                <a:cubicBezTo>
                  <a:pt x="74093" y="1301"/>
                  <a:pt x="98027" y="-1222"/>
                  <a:pt x="131549" y="0"/>
                </a:cubicBezTo>
                <a:lnTo>
                  <a:pt x="131549" y="0"/>
                </a:lnTo>
                <a:cubicBezTo>
                  <a:pt x="214393" y="-10912"/>
                  <a:pt x="227547" y="2343"/>
                  <a:pt x="328873" y="0"/>
                </a:cubicBezTo>
                <a:cubicBezTo>
                  <a:pt x="488635" y="-20642"/>
                  <a:pt x="564072" y="3899"/>
                  <a:pt x="730844" y="0"/>
                </a:cubicBezTo>
                <a:cubicBezTo>
                  <a:pt x="769061" y="6243"/>
                  <a:pt x="780588" y="32758"/>
                  <a:pt x="789296" y="58452"/>
                </a:cubicBezTo>
                <a:cubicBezTo>
                  <a:pt x="793618" y="110300"/>
                  <a:pt x="792777" y="150224"/>
                  <a:pt x="789296" y="204577"/>
                </a:cubicBezTo>
                <a:lnTo>
                  <a:pt x="789296" y="204577"/>
                </a:lnTo>
                <a:cubicBezTo>
                  <a:pt x="790889" y="245034"/>
                  <a:pt x="787078" y="275217"/>
                  <a:pt x="789296" y="292253"/>
                </a:cubicBezTo>
                <a:lnTo>
                  <a:pt x="789296" y="292251"/>
                </a:lnTo>
                <a:cubicBezTo>
                  <a:pt x="796643" y="320301"/>
                  <a:pt x="765062" y="357372"/>
                  <a:pt x="730844" y="350703"/>
                </a:cubicBezTo>
                <a:cubicBezTo>
                  <a:pt x="532160" y="350278"/>
                  <a:pt x="490755" y="358266"/>
                  <a:pt x="328873" y="350703"/>
                </a:cubicBezTo>
                <a:cubicBezTo>
                  <a:pt x="213244" y="419346"/>
                  <a:pt x="170333" y="457959"/>
                  <a:pt x="68266" y="506068"/>
                </a:cubicBezTo>
                <a:cubicBezTo>
                  <a:pt x="93033" y="427112"/>
                  <a:pt x="116162" y="382131"/>
                  <a:pt x="131549" y="350703"/>
                </a:cubicBezTo>
                <a:cubicBezTo>
                  <a:pt x="109160" y="351036"/>
                  <a:pt x="90954" y="354882"/>
                  <a:pt x="58452" y="350703"/>
                </a:cubicBezTo>
                <a:cubicBezTo>
                  <a:pt x="23239" y="352196"/>
                  <a:pt x="-3981" y="323544"/>
                  <a:pt x="0" y="292251"/>
                </a:cubicBezTo>
                <a:lnTo>
                  <a:pt x="0" y="292253"/>
                </a:lnTo>
                <a:cubicBezTo>
                  <a:pt x="583" y="261647"/>
                  <a:pt x="6233" y="232063"/>
                  <a:pt x="0" y="204577"/>
                </a:cubicBezTo>
                <a:lnTo>
                  <a:pt x="0" y="204577"/>
                </a:lnTo>
                <a:cubicBezTo>
                  <a:pt x="5454" y="167238"/>
                  <a:pt x="-1877" y="108929"/>
                  <a:pt x="0" y="58452"/>
                </a:cubicBezTo>
                <a:close/>
              </a:path>
              <a:path w="789296" h="350703" fill="none" stroke="0" extrusionOk="0">
                <a:moveTo>
                  <a:pt x="0" y="58452"/>
                </a:moveTo>
                <a:cubicBezTo>
                  <a:pt x="-2573" y="25531"/>
                  <a:pt x="33850" y="-8008"/>
                  <a:pt x="58452" y="0"/>
                </a:cubicBezTo>
                <a:cubicBezTo>
                  <a:pt x="80750" y="2352"/>
                  <a:pt x="108653" y="-925"/>
                  <a:pt x="131549" y="0"/>
                </a:cubicBezTo>
                <a:lnTo>
                  <a:pt x="131549" y="0"/>
                </a:lnTo>
                <a:cubicBezTo>
                  <a:pt x="173885" y="8771"/>
                  <a:pt x="272815" y="3516"/>
                  <a:pt x="328873" y="0"/>
                </a:cubicBezTo>
                <a:cubicBezTo>
                  <a:pt x="522451" y="-2592"/>
                  <a:pt x="620939" y="-11339"/>
                  <a:pt x="730844" y="0"/>
                </a:cubicBezTo>
                <a:cubicBezTo>
                  <a:pt x="766426" y="4386"/>
                  <a:pt x="792300" y="20563"/>
                  <a:pt x="789296" y="58452"/>
                </a:cubicBezTo>
                <a:cubicBezTo>
                  <a:pt x="797690" y="133527"/>
                  <a:pt x="795617" y="161621"/>
                  <a:pt x="789296" y="204577"/>
                </a:cubicBezTo>
                <a:lnTo>
                  <a:pt x="789296" y="204577"/>
                </a:lnTo>
                <a:cubicBezTo>
                  <a:pt x="784214" y="244691"/>
                  <a:pt x="783959" y="274298"/>
                  <a:pt x="789296" y="292253"/>
                </a:cubicBezTo>
                <a:lnTo>
                  <a:pt x="789296" y="292251"/>
                </a:lnTo>
                <a:cubicBezTo>
                  <a:pt x="796346" y="326693"/>
                  <a:pt x="769695" y="341030"/>
                  <a:pt x="730844" y="350703"/>
                </a:cubicBezTo>
                <a:cubicBezTo>
                  <a:pt x="552524" y="342030"/>
                  <a:pt x="412552" y="350344"/>
                  <a:pt x="328873" y="350703"/>
                </a:cubicBezTo>
                <a:cubicBezTo>
                  <a:pt x="204058" y="404317"/>
                  <a:pt x="150796" y="459299"/>
                  <a:pt x="68266" y="506068"/>
                </a:cubicBezTo>
                <a:cubicBezTo>
                  <a:pt x="100545" y="432533"/>
                  <a:pt x="110039" y="394421"/>
                  <a:pt x="131549" y="350703"/>
                </a:cubicBezTo>
                <a:cubicBezTo>
                  <a:pt x="97201" y="353955"/>
                  <a:pt x="72217" y="352435"/>
                  <a:pt x="58452" y="350703"/>
                </a:cubicBezTo>
                <a:cubicBezTo>
                  <a:pt x="28387" y="348045"/>
                  <a:pt x="-4100" y="323222"/>
                  <a:pt x="0" y="292251"/>
                </a:cubicBezTo>
                <a:lnTo>
                  <a:pt x="0" y="292253"/>
                </a:lnTo>
                <a:cubicBezTo>
                  <a:pt x="-5530" y="275420"/>
                  <a:pt x="3085" y="241497"/>
                  <a:pt x="0" y="204577"/>
                </a:cubicBezTo>
                <a:lnTo>
                  <a:pt x="0" y="204577"/>
                </a:lnTo>
                <a:cubicBezTo>
                  <a:pt x="-2415" y="158292"/>
                  <a:pt x="2684" y="123875"/>
                  <a:pt x="0" y="58452"/>
                </a:cubicBezTo>
                <a:close/>
              </a:path>
            </a:pathLst>
          </a:custGeom>
          <a:solidFill>
            <a:schemeClr val="bg1"/>
          </a:solidFill>
          <a:ln w="25400">
            <a:solidFill>
              <a:schemeClr val="tx1"/>
            </a:solidFill>
            <a:extLst>
              <a:ext uri="{C807C97D-BFC1-408E-A445-0C87EB9F89A2}">
                <ask:lineSketchStyleProps xmlns:ask="http://schemas.microsoft.com/office/drawing/2018/sketchyshapes" sd="2808817758">
                  <a:custGeom>
                    <a:avLst/>
                    <a:gdLst>
                      <a:gd name="connsiteX0" fmla="*/ 0 w 789296"/>
                      <a:gd name="connsiteY0" fmla="*/ 58452 h 350703"/>
                      <a:gd name="connsiteX1" fmla="*/ 58452 w 789296"/>
                      <a:gd name="connsiteY1" fmla="*/ 0 h 350703"/>
                      <a:gd name="connsiteX2" fmla="*/ 131549 w 789296"/>
                      <a:gd name="connsiteY2" fmla="*/ 0 h 350703"/>
                      <a:gd name="connsiteX3" fmla="*/ 131549 w 789296"/>
                      <a:gd name="connsiteY3" fmla="*/ 0 h 350703"/>
                      <a:gd name="connsiteX4" fmla="*/ 328873 w 789296"/>
                      <a:gd name="connsiteY4" fmla="*/ 0 h 350703"/>
                      <a:gd name="connsiteX5" fmla="*/ 730844 w 789296"/>
                      <a:gd name="connsiteY5" fmla="*/ 0 h 350703"/>
                      <a:gd name="connsiteX6" fmla="*/ 789296 w 789296"/>
                      <a:gd name="connsiteY6" fmla="*/ 58452 h 350703"/>
                      <a:gd name="connsiteX7" fmla="*/ 789296 w 789296"/>
                      <a:gd name="connsiteY7" fmla="*/ 204577 h 350703"/>
                      <a:gd name="connsiteX8" fmla="*/ 789296 w 789296"/>
                      <a:gd name="connsiteY8" fmla="*/ 204577 h 350703"/>
                      <a:gd name="connsiteX9" fmla="*/ 789296 w 789296"/>
                      <a:gd name="connsiteY9" fmla="*/ 292253 h 350703"/>
                      <a:gd name="connsiteX10" fmla="*/ 789296 w 789296"/>
                      <a:gd name="connsiteY10" fmla="*/ 292251 h 350703"/>
                      <a:gd name="connsiteX11" fmla="*/ 730844 w 789296"/>
                      <a:gd name="connsiteY11" fmla="*/ 350703 h 350703"/>
                      <a:gd name="connsiteX12" fmla="*/ 328873 w 789296"/>
                      <a:gd name="connsiteY12" fmla="*/ 350703 h 350703"/>
                      <a:gd name="connsiteX13" fmla="*/ 68266 w 789296"/>
                      <a:gd name="connsiteY13" fmla="*/ 506068 h 350703"/>
                      <a:gd name="connsiteX14" fmla="*/ 131549 w 789296"/>
                      <a:gd name="connsiteY14" fmla="*/ 350703 h 350703"/>
                      <a:gd name="connsiteX15" fmla="*/ 58452 w 789296"/>
                      <a:gd name="connsiteY15" fmla="*/ 350703 h 350703"/>
                      <a:gd name="connsiteX16" fmla="*/ 0 w 789296"/>
                      <a:gd name="connsiteY16" fmla="*/ 292251 h 350703"/>
                      <a:gd name="connsiteX17" fmla="*/ 0 w 789296"/>
                      <a:gd name="connsiteY17" fmla="*/ 292253 h 350703"/>
                      <a:gd name="connsiteX18" fmla="*/ 0 w 789296"/>
                      <a:gd name="connsiteY18" fmla="*/ 204577 h 350703"/>
                      <a:gd name="connsiteX19" fmla="*/ 0 w 789296"/>
                      <a:gd name="connsiteY19" fmla="*/ 204577 h 350703"/>
                      <a:gd name="connsiteX20" fmla="*/ 0 w 789296"/>
                      <a:gd name="connsiteY20" fmla="*/ 58452 h 35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9296" h="350703" fill="none" extrusionOk="0">
                        <a:moveTo>
                          <a:pt x="0" y="58452"/>
                        </a:moveTo>
                        <a:cubicBezTo>
                          <a:pt x="-863" y="26686"/>
                          <a:pt x="26998" y="-5765"/>
                          <a:pt x="58452" y="0"/>
                        </a:cubicBezTo>
                        <a:cubicBezTo>
                          <a:pt x="82603" y="1903"/>
                          <a:pt x="112842" y="816"/>
                          <a:pt x="131549" y="0"/>
                        </a:cubicBezTo>
                        <a:lnTo>
                          <a:pt x="131549" y="0"/>
                        </a:lnTo>
                        <a:cubicBezTo>
                          <a:pt x="174751" y="7814"/>
                          <a:pt x="278826" y="7650"/>
                          <a:pt x="328873" y="0"/>
                        </a:cubicBezTo>
                        <a:cubicBezTo>
                          <a:pt x="512764" y="-752"/>
                          <a:pt x="609522" y="-14555"/>
                          <a:pt x="730844" y="0"/>
                        </a:cubicBezTo>
                        <a:cubicBezTo>
                          <a:pt x="765363" y="3983"/>
                          <a:pt x="789862" y="25586"/>
                          <a:pt x="789296" y="58452"/>
                        </a:cubicBezTo>
                        <a:cubicBezTo>
                          <a:pt x="796129" y="129846"/>
                          <a:pt x="792729" y="159959"/>
                          <a:pt x="789296" y="204577"/>
                        </a:cubicBezTo>
                        <a:lnTo>
                          <a:pt x="789296" y="204577"/>
                        </a:lnTo>
                        <a:cubicBezTo>
                          <a:pt x="785891" y="242563"/>
                          <a:pt x="787838" y="273195"/>
                          <a:pt x="789296" y="292253"/>
                        </a:cubicBezTo>
                        <a:lnTo>
                          <a:pt x="789296" y="292251"/>
                        </a:lnTo>
                        <a:cubicBezTo>
                          <a:pt x="789681" y="325948"/>
                          <a:pt x="763294" y="344728"/>
                          <a:pt x="730844" y="350703"/>
                        </a:cubicBezTo>
                        <a:cubicBezTo>
                          <a:pt x="549753" y="345178"/>
                          <a:pt x="432462" y="365696"/>
                          <a:pt x="328873" y="350703"/>
                        </a:cubicBezTo>
                        <a:cubicBezTo>
                          <a:pt x="209773" y="407577"/>
                          <a:pt x="136784" y="466828"/>
                          <a:pt x="68266" y="506068"/>
                        </a:cubicBezTo>
                        <a:cubicBezTo>
                          <a:pt x="95960" y="435598"/>
                          <a:pt x="115639" y="399481"/>
                          <a:pt x="131549" y="350703"/>
                        </a:cubicBezTo>
                        <a:cubicBezTo>
                          <a:pt x="96528" y="353766"/>
                          <a:pt x="73544" y="351327"/>
                          <a:pt x="58452" y="350703"/>
                        </a:cubicBezTo>
                        <a:cubicBezTo>
                          <a:pt x="33919" y="348965"/>
                          <a:pt x="-5117" y="325511"/>
                          <a:pt x="0" y="292251"/>
                        </a:cubicBezTo>
                        <a:lnTo>
                          <a:pt x="0" y="292253"/>
                        </a:lnTo>
                        <a:cubicBezTo>
                          <a:pt x="-3940" y="274534"/>
                          <a:pt x="-4143" y="242685"/>
                          <a:pt x="0" y="204577"/>
                        </a:cubicBezTo>
                        <a:lnTo>
                          <a:pt x="0" y="204577"/>
                        </a:lnTo>
                        <a:cubicBezTo>
                          <a:pt x="-3564" y="161479"/>
                          <a:pt x="-255" y="125760"/>
                          <a:pt x="0" y="58452"/>
                        </a:cubicBezTo>
                        <a:close/>
                      </a:path>
                      <a:path w="789296" h="350703" stroke="0" extrusionOk="0">
                        <a:moveTo>
                          <a:pt x="0" y="58452"/>
                        </a:moveTo>
                        <a:cubicBezTo>
                          <a:pt x="-6542" y="21753"/>
                          <a:pt x="29167" y="-981"/>
                          <a:pt x="58452" y="0"/>
                        </a:cubicBezTo>
                        <a:cubicBezTo>
                          <a:pt x="79434" y="532"/>
                          <a:pt x="103827" y="-1635"/>
                          <a:pt x="131549" y="0"/>
                        </a:cubicBezTo>
                        <a:lnTo>
                          <a:pt x="131549" y="0"/>
                        </a:lnTo>
                        <a:cubicBezTo>
                          <a:pt x="208510" y="-9593"/>
                          <a:pt x="233073" y="1287"/>
                          <a:pt x="328873" y="0"/>
                        </a:cubicBezTo>
                        <a:cubicBezTo>
                          <a:pt x="465973" y="-12199"/>
                          <a:pt x="570545" y="-8960"/>
                          <a:pt x="730844" y="0"/>
                        </a:cubicBezTo>
                        <a:cubicBezTo>
                          <a:pt x="766983" y="3605"/>
                          <a:pt x="784548" y="27536"/>
                          <a:pt x="789296" y="58452"/>
                        </a:cubicBezTo>
                        <a:cubicBezTo>
                          <a:pt x="789573" y="102424"/>
                          <a:pt x="791926" y="147534"/>
                          <a:pt x="789296" y="204577"/>
                        </a:cubicBezTo>
                        <a:lnTo>
                          <a:pt x="789296" y="204577"/>
                        </a:lnTo>
                        <a:cubicBezTo>
                          <a:pt x="790693" y="245793"/>
                          <a:pt x="787251" y="274671"/>
                          <a:pt x="789296" y="292253"/>
                        </a:cubicBezTo>
                        <a:lnTo>
                          <a:pt x="789296" y="292251"/>
                        </a:lnTo>
                        <a:cubicBezTo>
                          <a:pt x="794845" y="323218"/>
                          <a:pt x="764056" y="350763"/>
                          <a:pt x="730844" y="350703"/>
                        </a:cubicBezTo>
                        <a:cubicBezTo>
                          <a:pt x="532315" y="356035"/>
                          <a:pt x="486948" y="356403"/>
                          <a:pt x="328873" y="350703"/>
                        </a:cubicBezTo>
                        <a:cubicBezTo>
                          <a:pt x="214363" y="424568"/>
                          <a:pt x="161249" y="463075"/>
                          <a:pt x="68266" y="506068"/>
                        </a:cubicBezTo>
                        <a:cubicBezTo>
                          <a:pt x="91048" y="436209"/>
                          <a:pt x="107305" y="388064"/>
                          <a:pt x="131549" y="350703"/>
                        </a:cubicBezTo>
                        <a:cubicBezTo>
                          <a:pt x="108450" y="354321"/>
                          <a:pt x="90467" y="351191"/>
                          <a:pt x="58452" y="350703"/>
                        </a:cubicBezTo>
                        <a:cubicBezTo>
                          <a:pt x="28663" y="351106"/>
                          <a:pt x="-4098" y="320798"/>
                          <a:pt x="0" y="292251"/>
                        </a:cubicBezTo>
                        <a:lnTo>
                          <a:pt x="0" y="292253"/>
                        </a:lnTo>
                        <a:cubicBezTo>
                          <a:pt x="-3387" y="258281"/>
                          <a:pt x="172" y="230420"/>
                          <a:pt x="0" y="204577"/>
                        </a:cubicBezTo>
                        <a:lnTo>
                          <a:pt x="0" y="204577"/>
                        </a:lnTo>
                        <a:cubicBezTo>
                          <a:pt x="6057" y="168518"/>
                          <a:pt x="110" y="109838"/>
                          <a:pt x="0" y="58452"/>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latin typeface="Pangolin" panose="00000500000000000000" pitchFamily="2" charset="0"/>
              </a:rPr>
              <a:t>*</a:t>
            </a:r>
            <a:r>
              <a:rPr lang="de-DE" sz="1000" dirty="0" err="1">
                <a:solidFill>
                  <a:schemeClr val="tx1"/>
                </a:solidFill>
                <a:latin typeface="Pangolin" panose="00000500000000000000" pitchFamily="2" charset="0"/>
              </a:rPr>
              <a:t>suspiro</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9" name="Textfeld 002" descr="Ei novato, você está pronto para a tua apresentação de hoje?">
            <a:extLst>
              <a:ext uri="{FF2B5EF4-FFF2-40B4-BE49-F238E27FC236}">
                <a16:creationId xmlns:a16="http://schemas.microsoft.com/office/drawing/2014/main" id="{FD535BCD-3CF7-4F76-ADE4-FB69248A04D6}"/>
              </a:ext>
            </a:extLst>
          </p:cNvPr>
          <p:cNvSpPr txBox="1"/>
          <p:nvPr/>
        </p:nvSpPr>
        <p:spPr>
          <a:xfrm>
            <a:off x="297141" y="3743876"/>
            <a:ext cx="1966262" cy="400110"/>
          </a:xfrm>
          <a:prstGeom prst="rect">
            <a:avLst/>
          </a:prstGeom>
          <a:noFill/>
        </p:spPr>
        <p:txBody>
          <a:bodyPr wrap="square">
            <a:spAutoFit/>
          </a:bodyPr>
          <a:lstStyle/>
          <a:p>
            <a:pPr algn="ctr"/>
            <a:r>
              <a:rPr lang="es-ES" sz="1000" dirty="0">
                <a:latin typeface="Pangolin" panose="00000500000000000000" pitchFamily="2" charset="0"/>
              </a:rPr>
              <a:t>Oye novato, ¿estás listo para tu presentación de hoy?</a:t>
            </a:r>
            <a:endParaRPr lang="de-AT" sz="1000" dirty="0">
              <a:solidFill>
                <a:schemeClr val="tx1"/>
              </a:solidFill>
              <a:latin typeface="Pangolin" panose="00000500000000000000" pitchFamily="2" charset="0"/>
            </a:endParaRPr>
          </a:p>
        </p:txBody>
      </p:sp>
      <p:sp>
        <p:nvSpPr>
          <p:cNvPr id="30" name="Textfeld 003" descr="Na verdade, não... Coletei muitos dados, mas só tenho alguns minutos para apresentar tudo!&#10;&#10;">
            <a:extLst>
              <a:ext uri="{FF2B5EF4-FFF2-40B4-BE49-F238E27FC236}">
                <a16:creationId xmlns:a16="http://schemas.microsoft.com/office/drawing/2014/main" id="{6EF1BE89-8274-41B4-9325-6208789C84BA}"/>
              </a:ext>
            </a:extLst>
          </p:cNvPr>
          <p:cNvSpPr txBox="1"/>
          <p:nvPr/>
        </p:nvSpPr>
        <p:spPr>
          <a:xfrm>
            <a:off x="2403473" y="3666008"/>
            <a:ext cx="2087499" cy="553998"/>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En realidad, no… Recolecté muchos datos, pero solo tengo pocos minutos para presentar todo. </a:t>
            </a:r>
          </a:p>
        </p:txBody>
      </p:sp>
      <p:sp>
        <p:nvSpPr>
          <p:cNvPr id="31" name="Textfeld 004" descr="Por que você não mostra apenas os aspectos mais interessantes?&#10;">
            <a:extLst>
              <a:ext uri="{FF2B5EF4-FFF2-40B4-BE49-F238E27FC236}">
                <a16:creationId xmlns:a16="http://schemas.microsoft.com/office/drawing/2014/main" id="{735FDD67-08E8-4151-8A65-D74BC6B368CC}"/>
              </a:ext>
            </a:extLst>
          </p:cNvPr>
          <p:cNvSpPr txBox="1"/>
          <p:nvPr/>
        </p:nvSpPr>
        <p:spPr>
          <a:xfrm>
            <a:off x="3281962" y="4460809"/>
            <a:ext cx="1034677" cy="861774"/>
          </a:xfrm>
          <a:prstGeom prst="rect">
            <a:avLst/>
          </a:prstGeom>
          <a:noFill/>
        </p:spPr>
        <p:txBody>
          <a:bodyPr wrap="square">
            <a:spAutoFit/>
          </a:bodyPr>
          <a:lstStyle/>
          <a:p>
            <a:pPr algn="ctr"/>
            <a:r>
              <a:rPr lang="es-ES" sz="1000">
                <a:latin typeface="Pangolin" panose="00000500000000000000" pitchFamily="2" charset="0"/>
              </a:rPr>
              <a:t>¿Por qué no muestras solo los aspectos más interesantes?</a:t>
            </a:r>
            <a:endParaRPr lang="de-AT" sz="1000" dirty="0">
              <a:solidFill>
                <a:schemeClr val="tx1"/>
              </a:solidFill>
              <a:latin typeface="Pangolin" panose="00000500000000000000" pitchFamily="2" charset="0"/>
            </a:endParaRPr>
          </a:p>
        </p:txBody>
      </p:sp>
      <p:sp>
        <p:nvSpPr>
          <p:cNvPr id="32" name="Textfeld 005" descr="Mas há tantos aspectos interessantes! Não consigo apresentar tudo.&#10;&#10;">
            <a:extLst>
              <a:ext uri="{FF2B5EF4-FFF2-40B4-BE49-F238E27FC236}">
                <a16:creationId xmlns:a16="http://schemas.microsoft.com/office/drawing/2014/main" id="{5C958BC1-8337-4871-8F17-BBA99AB6E256}"/>
              </a:ext>
            </a:extLst>
          </p:cNvPr>
          <p:cNvSpPr txBox="1"/>
          <p:nvPr/>
        </p:nvSpPr>
        <p:spPr>
          <a:xfrm>
            <a:off x="4617973" y="3657115"/>
            <a:ext cx="2051050" cy="553998"/>
          </a:xfrm>
          <a:prstGeom prst="rect">
            <a:avLst/>
          </a:prstGeom>
          <a:noFill/>
        </p:spPr>
        <p:txBody>
          <a:bodyPr wrap="square">
            <a:spAutoFit/>
          </a:bodyPr>
          <a:lstStyle/>
          <a:p>
            <a:pPr algn="ctr"/>
            <a:r>
              <a:rPr lang="es-ES" sz="1000" dirty="0">
                <a:latin typeface="Pangolin" panose="00000500000000000000" pitchFamily="2" charset="0"/>
              </a:rPr>
              <a:t>Pero hay tantos aspectos interesantes. </a:t>
            </a:r>
            <a:r>
              <a:rPr lang="de-DE" sz="1000" dirty="0" err="1">
                <a:solidFill>
                  <a:schemeClr val="dk1"/>
                </a:solidFill>
                <a:latin typeface="Pangolin"/>
                <a:ea typeface="Pangolin"/>
                <a:cs typeface="Pangolin"/>
                <a:sym typeface="Pangolin"/>
              </a:rPr>
              <a:t>Simplemente</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no</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sé</a:t>
            </a:r>
            <a:r>
              <a:rPr lang="de-DE" sz="1000" dirty="0">
                <a:solidFill>
                  <a:schemeClr val="dk1"/>
                </a:solidFill>
                <a:latin typeface="Pangolin"/>
                <a:ea typeface="Pangolin"/>
                <a:cs typeface="Pangolin"/>
                <a:sym typeface="Pangolin"/>
              </a:rPr>
              <a:t> en </a:t>
            </a:r>
            <a:r>
              <a:rPr lang="de-DE" sz="1000" dirty="0" err="1">
                <a:solidFill>
                  <a:schemeClr val="dk1"/>
                </a:solidFill>
                <a:latin typeface="Pangolin"/>
                <a:ea typeface="Pangolin"/>
                <a:cs typeface="Pangolin"/>
                <a:sym typeface="Pangolin"/>
              </a:rPr>
              <a:t>qué</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concentrarme</a:t>
            </a:r>
            <a:r>
              <a:rPr lang="de-DE" sz="1000" dirty="0">
                <a:solidFill>
                  <a:schemeClr val="dk1"/>
                </a:solidFill>
                <a:latin typeface="Pangolin"/>
                <a:ea typeface="Pangolin"/>
                <a:cs typeface="Pangolin"/>
                <a:sym typeface="Pangolin"/>
              </a:rPr>
              <a:t>.</a:t>
            </a:r>
            <a:endParaRPr lang="de-AT" sz="1000" dirty="0">
              <a:solidFill>
                <a:schemeClr val="tx1"/>
              </a:solidFill>
              <a:latin typeface="Pangolin" panose="00000500000000000000" pitchFamily="2" charset="0"/>
            </a:endParaRPr>
          </a:p>
        </p:txBody>
      </p:sp>
      <p:sp>
        <p:nvSpPr>
          <p:cNvPr id="44" name="Textfeld 006">
            <a:extLst>
              <a:ext uri="{FF2B5EF4-FFF2-40B4-BE49-F238E27FC236}">
                <a16:creationId xmlns:a16="http://schemas.microsoft.com/office/drawing/2014/main" id="{6974D561-8548-4C46-98A0-42EA1DCD7898}"/>
              </a:ext>
            </a:extLst>
          </p:cNvPr>
          <p:cNvSpPr txBox="1"/>
          <p:nvPr/>
        </p:nvSpPr>
        <p:spPr>
          <a:xfrm>
            <a:off x="5743787" y="4745567"/>
            <a:ext cx="610105" cy="246221"/>
          </a:xfrm>
          <a:prstGeom prst="rect">
            <a:avLst/>
          </a:prstGeom>
          <a:noFill/>
        </p:spPr>
        <p:txBody>
          <a:bodyPr wrap="square">
            <a:spAutoFit/>
          </a:bodyPr>
          <a:lstStyle/>
          <a:p>
            <a:pPr algn="ctr"/>
            <a:r>
              <a:rPr lang="de-DE" sz="1000" dirty="0" err="1">
                <a:latin typeface="Pangolin" panose="00000500000000000000" pitchFamily="2" charset="0"/>
              </a:rPr>
              <a:t>bueno</a:t>
            </a: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33" name="Textfeld 007" descr="Que tal começar com a TENDÊNCIA CENTRAL? &#10;É uma boa maneira de obter uma visão geral dos dados coletados.&#10;&#10;">
            <a:extLst>
              <a:ext uri="{FF2B5EF4-FFF2-40B4-BE49-F238E27FC236}">
                <a16:creationId xmlns:a16="http://schemas.microsoft.com/office/drawing/2014/main" id="{9F562B83-7200-4986-A521-5724F41075AC}"/>
              </a:ext>
            </a:extLst>
          </p:cNvPr>
          <p:cNvSpPr txBox="1"/>
          <p:nvPr/>
        </p:nvSpPr>
        <p:spPr>
          <a:xfrm>
            <a:off x="245742" y="6861107"/>
            <a:ext cx="1686042" cy="1015663"/>
          </a:xfrm>
          <a:prstGeom prst="rect">
            <a:avLst/>
          </a:prstGeom>
          <a:noFill/>
        </p:spPr>
        <p:txBody>
          <a:bodyPr wrap="square">
            <a:spAutoFit/>
          </a:bodyPr>
          <a:lstStyle/>
          <a:p>
            <a:pPr marL="0" marR="0" lvl="0" indent="0" algn="ctr" rtl="0">
              <a:spcBef>
                <a:spcPts val="0"/>
              </a:spcBef>
              <a:spcAft>
                <a:spcPts val="0"/>
              </a:spcAft>
              <a:buNone/>
            </a:pPr>
            <a:r>
              <a:rPr lang="es-ES" sz="1000" dirty="0">
                <a:latin typeface="Pangolin" panose="00000500000000000000" pitchFamily="2" charset="0"/>
              </a:rPr>
              <a:t>¿</a:t>
            </a:r>
            <a:r>
              <a:rPr lang="es-ES" sz="1000" dirty="0">
                <a:solidFill>
                  <a:schemeClr val="dk1"/>
                </a:solidFill>
                <a:latin typeface="Pangolin"/>
                <a:ea typeface="Pangolin"/>
                <a:cs typeface="Pangolin"/>
                <a:sym typeface="Pangolin"/>
              </a:rPr>
              <a:t>Que tal si comienzas por la </a:t>
            </a:r>
            <a:br>
              <a:rPr lang="es-ES" sz="1000" dirty="0">
                <a:solidFill>
                  <a:schemeClr val="dk1"/>
                </a:solidFill>
                <a:latin typeface="Pangolin"/>
                <a:ea typeface="Pangolin"/>
                <a:cs typeface="Pangolin"/>
                <a:sym typeface="Pangolin"/>
              </a:rPr>
            </a:br>
            <a:r>
              <a:rPr lang="es-ES" sz="1000" dirty="0">
                <a:solidFill>
                  <a:schemeClr val="dk1"/>
                </a:solidFill>
                <a:highlight>
                  <a:srgbClr val="C0C0C0"/>
                </a:highlight>
                <a:latin typeface="Pangolin"/>
                <a:ea typeface="Pangolin"/>
                <a:cs typeface="Pangolin"/>
                <a:sym typeface="Pangolin"/>
              </a:rPr>
              <a:t>TENDENCIA CENTRAL</a:t>
            </a:r>
            <a:r>
              <a:rPr lang="es-ES" sz="1000" dirty="0">
                <a:solidFill>
                  <a:schemeClr val="dk1"/>
                </a:solidFill>
                <a:latin typeface="Pangolin"/>
                <a:ea typeface="Pangolin"/>
                <a:cs typeface="Pangolin"/>
                <a:sym typeface="Pangolin"/>
              </a:rPr>
              <a:t>? </a:t>
            </a:r>
            <a:br>
              <a:rPr lang="es-ES" sz="1000" dirty="0">
                <a:solidFill>
                  <a:schemeClr val="dk1"/>
                </a:solidFill>
                <a:latin typeface="Pangolin"/>
                <a:ea typeface="Pangolin"/>
                <a:cs typeface="Pangolin"/>
                <a:sym typeface="Pangolin"/>
              </a:rPr>
            </a:br>
            <a:r>
              <a:rPr lang="es-ES" sz="1000" dirty="0">
                <a:solidFill>
                  <a:schemeClr val="dk1"/>
                </a:solidFill>
                <a:latin typeface="Pangolin"/>
                <a:ea typeface="Pangolin"/>
                <a:cs typeface="Pangolin"/>
                <a:sym typeface="Pangolin"/>
              </a:rPr>
              <a:t>Es una buena manera de obtener una visión general de los datos recolectados.</a:t>
            </a:r>
            <a:br>
              <a:rPr lang="es-ES" sz="1000" dirty="0">
                <a:solidFill>
                  <a:schemeClr val="dk1"/>
                </a:solidFill>
                <a:latin typeface="Pangolin"/>
                <a:ea typeface="Pangolin"/>
                <a:cs typeface="Pangolin"/>
                <a:sym typeface="Pangolin"/>
              </a:rPr>
            </a:br>
            <a:endParaRPr lang="es-ES" sz="1000" dirty="0">
              <a:solidFill>
                <a:schemeClr val="dk1"/>
              </a:solidFill>
              <a:latin typeface="Pangolin"/>
              <a:ea typeface="Pangolin"/>
              <a:cs typeface="Pangolin"/>
              <a:sym typeface="Pangolin"/>
            </a:endParaRPr>
          </a:p>
        </p:txBody>
      </p:sp>
      <p:sp>
        <p:nvSpPr>
          <p:cNvPr id="45" name="Textfeld 008" descr="Êta... Como se faz isso?">
            <a:extLst>
              <a:ext uri="{FF2B5EF4-FFF2-40B4-BE49-F238E27FC236}">
                <a16:creationId xmlns:a16="http://schemas.microsoft.com/office/drawing/2014/main" id="{D014CC71-27EF-4927-9D32-ED8ABEA9F0DB}"/>
              </a:ext>
            </a:extLst>
          </p:cNvPr>
          <p:cNvSpPr txBox="1"/>
          <p:nvPr/>
        </p:nvSpPr>
        <p:spPr>
          <a:xfrm>
            <a:off x="1282150" y="7785501"/>
            <a:ext cx="926478" cy="707886"/>
          </a:xfrm>
          <a:prstGeom prst="rect">
            <a:avLst/>
          </a:prstGeom>
          <a:noFill/>
        </p:spPr>
        <p:txBody>
          <a:bodyPr wrap="square">
            <a:spAutoFit/>
          </a:bodyPr>
          <a:lstStyle/>
          <a:p>
            <a:pPr marL="0" marR="0" lvl="0" indent="0" algn="ctr" rtl="0">
              <a:spcBef>
                <a:spcPts val="0"/>
              </a:spcBef>
              <a:spcAft>
                <a:spcPts val="0"/>
              </a:spcAft>
              <a:buNone/>
            </a:pPr>
            <a:r>
              <a:rPr lang="es-ES" sz="1000" dirty="0" err="1">
                <a:solidFill>
                  <a:schemeClr val="dk1"/>
                </a:solidFill>
                <a:latin typeface="Pangolin"/>
                <a:ea typeface="Pangolin"/>
                <a:cs typeface="Pangolin"/>
                <a:sym typeface="Pangolin"/>
              </a:rPr>
              <a:t>Hmm</a:t>
            </a:r>
            <a:r>
              <a:rPr lang="es-ES" sz="1000" dirty="0">
                <a:solidFill>
                  <a:schemeClr val="dk1"/>
                </a:solidFill>
                <a:latin typeface="Pangolin"/>
                <a:ea typeface="Pangolin"/>
                <a:cs typeface="Pangolin"/>
                <a:sym typeface="Pangolin"/>
              </a:rPr>
              <a:t>... Como puedo hacer eso?</a:t>
            </a:r>
            <a:br>
              <a:rPr lang="es-ES" sz="1000" dirty="0">
                <a:solidFill>
                  <a:schemeClr val="dk1"/>
                </a:solidFill>
                <a:latin typeface="Pangolin"/>
                <a:ea typeface="Pangolin"/>
                <a:cs typeface="Pangolin"/>
                <a:sym typeface="Pangolin"/>
              </a:rPr>
            </a:br>
            <a:endParaRPr lang="es-ES" sz="1000" dirty="0">
              <a:solidFill>
                <a:schemeClr val="dk1"/>
              </a:solidFill>
              <a:latin typeface="Pangolin"/>
              <a:ea typeface="Pangolin"/>
              <a:cs typeface="Pangolin"/>
              <a:sym typeface="Pangolin"/>
            </a:endParaRPr>
          </a:p>
        </p:txBody>
      </p:sp>
      <p:sp>
        <p:nvSpPr>
          <p:cNvPr id="34" name="Textfeld 009" descr="Olá, vocês aceitam uma maçã?&#10;">
            <a:extLst>
              <a:ext uri="{FF2B5EF4-FFF2-40B4-BE49-F238E27FC236}">
                <a16:creationId xmlns:a16="http://schemas.microsoft.com/office/drawing/2014/main" id="{9B723E9D-89AE-48B7-B489-6BC07430729F}"/>
              </a:ext>
            </a:extLst>
          </p:cNvPr>
          <p:cNvSpPr txBox="1"/>
          <p:nvPr/>
        </p:nvSpPr>
        <p:spPr>
          <a:xfrm>
            <a:off x="2640851" y="6806626"/>
            <a:ext cx="1548218" cy="400110"/>
          </a:xfrm>
          <a:prstGeom prst="rect">
            <a:avLst/>
          </a:prstGeom>
          <a:noFill/>
        </p:spPr>
        <p:txBody>
          <a:bodyPr wrap="square">
            <a:spAutoFit/>
          </a:bodyPr>
          <a:lstStyle/>
          <a:p>
            <a:pPr algn="ctr"/>
            <a:r>
              <a:rPr lang="de-DE" sz="1000" dirty="0">
                <a:latin typeface="Pangolin" panose="00000500000000000000" pitchFamily="2" charset="0"/>
              </a:rPr>
              <a:t>Hola, ¿</a:t>
            </a:r>
            <a:r>
              <a:rPr lang="de-DE" sz="1000" dirty="0" err="1">
                <a:solidFill>
                  <a:schemeClr val="dk1"/>
                </a:solidFill>
                <a:latin typeface="Pangolin"/>
                <a:ea typeface="Pangolin"/>
                <a:cs typeface="Pangolin"/>
                <a:sym typeface="Pangolin"/>
              </a:rPr>
              <a:t>Alguien</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quiere</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algunas</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manzanas</a:t>
            </a:r>
            <a:r>
              <a:rPr lang="de-DE" sz="1000" dirty="0">
                <a:latin typeface="Pangolin" panose="00000500000000000000" pitchFamily="2" charset="0"/>
              </a:rPr>
              <a:t>?</a:t>
            </a:r>
            <a:endParaRPr lang="de-AT" sz="1000" dirty="0">
              <a:latin typeface="Pangolin" panose="00000500000000000000" pitchFamily="2" charset="0"/>
            </a:endParaRPr>
          </a:p>
        </p:txBody>
      </p:sp>
      <p:sp>
        <p:nvSpPr>
          <p:cNvPr id="35" name="Textfeld 0010" descr="Ah, vão servir de exemplo!&#10;">
            <a:extLst>
              <a:ext uri="{FF2B5EF4-FFF2-40B4-BE49-F238E27FC236}">
                <a16:creationId xmlns:a16="http://schemas.microsoft.com/office/drawing/2014/main" id="{ABF85928-FBFA-4364-800A-EC665780A970}"/>
              </a:ext>
            </a:extLst>
          </p:cNvPr>
          <p:cNvSpPr txBox="1"/>
          <p:nvPr/>
        </p:nvSpPr>
        <p:spPr>
          <a:xfrm>
            <a:off x="2583949" y="7324504"/>
            <a:ext cx="926478" cy="400110"/>
          </a:xfrm>
          <a:prstGeom prst="rect">
            <a:avLst/>
          </a:prstGeom>
          <a:noFill/>
        </p:spPr>
        <p:txBody>
          <a:bodyPr wrap="square">
            <a:spAutoFit/>
          </a:bodyPr>
          <a:lstStyle/>
          <a:p>
            <a:pPr marL="0" marR="0" lvl="0" indent="0" algn="ctr" rtl="0">
              <a:spcBef>
                <a:spcPts val="0"/>
              </a:spcBef>
              <a:spcAft>
                <a:spcPts val="0"/>
              </a:spcAft>
              <a:buNone/>
            </a:pPr>
            <a:r>
              <a:rPr lang="de-DE" sz="1000" dirty="0">
                <a:solidFill>
                  <a:schemeClr val="dk1"/>
                </a:solidFill>
                <a:latin typeface="Pangolin"/>
                <a:ea typeface="Pangolin"/>
                <a:cs typeface="Pangolin"/>
                <a:sym typeface="Pangolin"/>
              </a:rPr>
              <a:t>Oh, </a:t>
            </a:r>
            <a:r>
              <a:rPr lang="de-DE" sz="1000" dirty="0" err="1">
                <a:solidFill>
                  <a:schemeClr val="dk1"/>
                </a:solidFill>
                <a:latin typeface="Pangolin"/>
                <a:ea typeface="Pangolin"/>
                <a:cs typeface="Pangolin"/>
                <a:sym typeface="Pangolin"/>
              </a:rPr>
              <a:t>servirán</a:t>
            </a:r>
            <a:r>
              <a:rPr lang="de-DE" sz="1000" dirty="0">
                <a:solidFill>
                  <a:schemeClr val="dk1"/>
                </a:solidFill>
                <a:latin typeface="Pangolin"/>
                <a:ea typeface="Pangolin"/>
                <a:cs typeface="Pangolin"/>
                <a:sym typeface="Pangolin"/>
              </a:rPr>
              <a:t> de </a:t>
            </a:r>
            <a:r>
              <a:rPr lang="de-DE" sz="1000" dirty="0" err="1">
                <a:solidFill>
                  <a:schemeClr val="dk1"/>
                </a:solidFill>
                <a:latin typeface="Pangolin"/>
                <a:ea typeface="Pangolin"/>
                <a:cs typeface="Pangolin"/>
                <a:sym typeface="Pangolin"/>
              </a:rPr>
              <a:t>ejemplo</a:t>
            </a:r>
            <a:endParaRPr lang="de-DE" sz="1000" dirty="0">
              <a:solidFill>
                <a:schemeClr val="dk1"/>
              </a:solidFill>
              <a:latin typeface="Pangolin"/>
              <a:ea typeface="Pangolin"/>
              <a:cs typeface="Pangolin"/>
              <a:sym typeface="Pangolin"/>
            </a:endParaRPr>
          </a:p>
        </p:txBody>
      </p:sp>
      <p:sp>
        <p:nvSpPr>
          <p:cNvPr id="36" name="Textfeld 0011">
            <a:extLst>
              <a:ext uri="{FF2B5EF4-FFF2-40B4-BE49-F238E27FC236}">
                <a16:creationId xmlns:a16="http://schemas.microsoft.com/office/drawing/2014/main" id="{82BC4AA0-9032-473E-A681-44E5A917C63B}"/>
              </a:ext>
            </a:extLst>
          </p:cNvPr>
          <p:cNvSpPr txBox="1"/>
          <p:nvPr/>
        </p:nvSpPr>
        <p:spPr>
          <a:xfrm>
            <a:off x="4555367" y="6763272"/>
            <a:ext cx="2051051" cy="861774"/>
          </a:xfrm>
          <a:prstGeom prst="rect">
            <a:avLst/>
          </a:prstGeom>
          <a:noFill/>
        </p:spPr>
        <p:txBody>
          <a:bodyPr wrap="square">
            <a:spAutoFit/>
          </a:bodyPr>
          <a:lstStyle/>
          <a:p>
            <a:pPr algn="ctr"/>
            <a:r>
              <a:rPr lang="es-ES" sz="1000" dirty="0">
                <a:latin typeface="Pangolin" panose="00000500000000000000" pitchFamily="2" charset="0"/>
              </a:rPr>
              <a:t>¿Ves estas manzanas?</a:t>
            </a:r>
            <a:r>
              <a:rPr lang="es-419" sz="1000" dirty="0">
                <a:solidFill>
                  <a:schemeClr val="dk1"/>
                </a:solidFill>
                <a:latin typeface="Pangolin"/>
                <a:ea typeface="Pangolin"/>
                <a:cs typeface="Pangolin"/>
                <a:sym typeface="Pangolin"/>
              </a:rPr>
              <a:t>Digamos</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que</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medimos</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su</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peso</a:t>
            </a:r>
            <a:r>
              <a:rPr lang="de-DE" sz="1000" dirty="0">
                <a:solidFill>
                  <a:schemeClr val="dk1"/>
                </a:solidFill>
                <a:latin typeface="Pangolin"/>
                <a:ea typeface="Pangolin"/>
                <a:cs typeface="Pangolin"/>
                <a:sym typeface="Pangolin"/>
              </a:rPr>
              <a:t>. El </a:t>
            </a:r>
            <a:r>
              <a:rPr lang="de-DE" sz="1000" dirty="0" err="1">
                <a:solidFill>
                  <a:schemeClr val="dk1"/>
                </a:solidFill>
                <a:latin typeface="Pangolin"/>
                <a:ea typeface="Pangolin"/>
                <a:cs typeface="Pangolin"/>
                <a:sym typeface="Pangolin"/>
              </a:rPr>
              <a:t>peso</a:t>
            </a:r>
            <a:r>
              <a:rPr lang="de-DE" sz="1000" dirty="0">
                <a:solidFill>
                  <a:schemeClr val="dk1"/>
                </a:solidFill>
                <a:latin typeface="Pangolin"/>
                <a:ea typeface="Pangolin"/>
                <a:cs typeface="Pangolin"/>
                <a:sym typeface="Pangolin"/>
              </a:rPr>
              <a:t> es </a:t>
            </a:r>
            <a:r>
              <a:rPr lang="de-DE" sz="1000" dirty="0" err="1">
                <a:solidFill>
                  <a:schemeClr val="dk1"/>
                </a:solidFill>
                <a:latin typeface="Pangolin"/>
                <a:ea typeface="Pangolin"/>
                <a:cs typeface="Pangolin"/>
                <a:sym typeface="Pangolin"/>
              </a:rPr>
              <a:t>nuestra</a:t>
            </a:r>
            <a:r>
              <a:rPr lang="de-DE" sz="1000" dirty="0">
                <a:solidFill>
                  <a:schemeClr val="dk1"/>
                </a:solidFill>
                <a:latin typeface="Pangolin"/>
                <a:ea typeface="Pangolin"/>
                <a:cs typeface="Pangolin"/>
                <a:sym typeface="Pangolin"/>
              </a:rPr>
              <a:t> variable, y </a:t>
            </a:r>
            <a:r>
              <a:rPr lang="de-DE" sz="1000" dirty="0" err="1">
                <a:solidFill>
                  <a:schemeClr val="dk1"/>
                </a:solidFill>
                <a:latin typeface="Pangolin"/>
                <a:ea typeface="Pangolin"/>
                <a:cs typeface="Pangolin"/>
                <a:sym typeface="Pangolin"/>
              </a:rPr>
              <a:t>tenemos</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valores</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diferentes</a:t>
            </a:r>
            <a:r>
              <a:rPr lang="de-DE" sz="1000" dirty="0">
                <a:solidFill>
                  <a:schemeClr val="dk1"/>
                </a:solidFill>
                <a:latin typeface="Pangolin"/>
                <a:ea typeface="Pangolin"/>
                <a:cs typeface="Pangolin"/>
                <a:sym typeface="Pangolin"/>
              </a:rPr>
              <a:t>.</a:t>
            </a:r>
            <a:br>
              <a:rPr lang="de-DE" sz="1000" dirty="0">
                <a:solidFill>
                  <a:schemeClr val="dk1"/>
                </a:solidFill>
                <a:latin typeface="Pangolin"/>
                <a:ea typeface="Pangolin"/>
                <a:cs typeface="Pangolin"/>
                <a:sym typeface="Pangolin"/>
              </a:rPr>
            </a:b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278420A7-FDDA-4093-9286-AC7890BFC37B}"/>
              </a:ext>
            </a:extLst>
          </p:cNvPr>
          <p:cNvSpPr txBox="1"/>
          <p:nvPr/>
        </p:nvSpPr>
        <p:spPr>
          <a:xfrm>
            <a:off x="6032054" y="7736173"/>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9CF2BCCD-E674-45F6-9A13-F4F2FF9C660B}"/>
              </a:ext>
            </a:extLst>
          </p:cNvPr>
          <p:cNvSpPr txBox="1"/>
          <p:nvPr/>
        </p:nvSpPr>
        <p:spPr>
          <a:xfrm>
            <a:off x="4991348" y="9036717"/>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46" name="Textfeld 45">
            <a:extLst>
              <a:ext uri="{FF2B5EF4-FFF2-40B4-BE49-F238E27FC236}">
                <a16:creationId xmlns:a16="http://schemas.microsoft.com/office/drawing/2014/main" id="{532C986F-1C7C-4E01-B103-16A8A7B8F596}"/>
              </a:ext>
            </a:extLst>
          </p:cNvPr>
          <p:cNvSpPr txBox="1"/>
          <p:nvPr/>
        </p:nvSpPr>
        <p:spPr>
          <a:xfrm>
            <a:off x="5255321" y="7669001"/>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180g</a:t>
            </a:r>
            <a:endParaRPr lang="de-AT" sz="1000" b="1" dirty="0">
              <a:solidFill>
                <a:schemeClr val="tx1"/>
              </a:solidFill>
              <a:latin typeface="Pangolin" panose="00000500000000000000" pitchFamily="2" charset="0"/>
            </a:endParaRPr>
          </a:p>
        </p:txBody>
      </p:sp>
      <p:sp>
        <p:nvSpPr>
          <p:cNvPr id="39" name="Textfeld 38">
            <a:extLst>
              <a:ext uri="{FF2B5EF4-FFF2-40B4-BE49-F238E27FC236}">
                <a16:creationId xmlns:a16="http://schemas.microsoft.com/office/drawing/2014/main" id="{746631F0-6B4C-4C9E-8BEF-73E8571F4E5D}"/>
              </a:ext>
            </a:extLst>
          </p:cNvPr>
          <p:cNvSpPr txBox="1"/>
          <p:nvPr/>
        </p:nvSpPr>
        <p:spPr>
          <a:xfrm>
            <a:off x="4674650" y="8304297"/>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3A9F0731-A454-40E9-BB4D-EEE3BF5D7ABF}"/>
              </a:ext>
            </a:extLst>
          </p:cNvPr>
          <p:cNvSpPr txBox="1"/>
          <p:nvPr/>
        </p:nvSpPr>
        <p:spPr>
          <a:xfrm>
            <a:off x="5692261" y="9128921"/>
            <a:ext cx="475489" cy="253204"/>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190g</a:t>
            </a:r>
            <a:endParaRPr lang="de-AT" sz="1000" b="1" dirty="0">
              <a:solidFill>
                <a:schemeClr val="tx1"/>
              </a:solidFill>
              <a:latin typeface="Pangolin" panose="00000500000000000000" pitchFamily="2" charset="0"/>
            </a:endParaRPr>
          </a:p>
        </p:txBody>
      </p:sp>
      <p:sp>
        <p:nvSpPr>
          <p:cNvPr id="48" name="Textfeld 47">
            <a:extLst>
              <a:ext uri="{FF2B5EF4-FFF2-40B4-BE49-F238E27FC236}">
                <a16:creationId xmlns:a16="http://schemas.microsoft.com/office/drawing/2014/main" id="{4646A411-381F-4557-95AF-4AEC64FF1957}"/>
              </a:ext>
            </a:extLst>
          </p:cNvPr>
          <p:cNvSpPr txBox="1"/>
          <p:nvPr/>
        </p:nvSpPr>
        <p:spPr>
          <a:xfrm>
            <a:off x="6153375" y="8801114"/>
            <a:ext cx="525146" cy="246221"/>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200g</a:t>
            </a:r>
            <a:endParaRPr lang="de-AT" sz="1000" b="1" dirty="0">
              <a:solidFill>
                <a:schemeClr val="tx1"/>
              </a:solidFill>
              <a:latin typeface="Pangolin" panose="00000500000000000000" pitchFamily="2" charset="0"/>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3C4BCA2-689E-4A9D-A6DB-B1C5BD2A3A5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7999" cy="9905385"/>
          </a:xfrm>
          <a:prstGeom prst="rect">
            <a:avLst/>
          </a:prstGeom>
        </p:spPr>
      </p:pic>
      <p:pic>
        <p:nvPicPr>
          <p:cNvPr id="13" name="Grafik 12">
            <a:extLst>
              <a:ext uri="{FF2B5EF4-FFF2-40B4-BE49-F238E27FC236}">
                <a16:creationId xmlns:a16="http://schemas.microsoft.com/office/drawing/2014/main" id="{A5A6FD7D-A127-46AE-A202-3E710215B52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 y="0"/>
            <a:ext cx="6858000" cy="9905386"/>
          </a:xfrm>
          <a:prstGeom prst="rect">
            <a:avLst/>
          </a:prstGeom>
        </p:spPr>
      </p:pic>
      <p:sp>
        <p:nvSpPr>
          <p:cNvPr id="4" name="Rechteck 3">
            <a:extLst>
              <a:ext uri="{FF2B5EF4-FFF2-40B4-BE49-F238E27FC236}">
                <a16:creationId xmlns:a16="http://schemas.microsoft.com/office/drawing/2014/main" id="{D5EC6200-4B66-45ED-80A2-B89B4AD5E08F}"/>
              </a:ext>
              <a:ext uri="{C183D7F6-B498-43B3-948B-1728B52AA6E4}">
                <adec:decorative xmlns:adec="http://schemas.microsoft.com/office/drawing/2017/decorative" val="1"/>
              </a:ext>
            </a:extLst>
          </p:cNvPr>
          <p:cNvSpPr/>
          <p:nvPr/>
        </p:nvSpPr>
        <p:spPr>
          <a:xfrm>
            <a:off x="225425" y="52705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498E816-32FA-4713-AF7C-E42C21AB38E5}"/>
              </a:ext>
              <a:ext uri="{C183D7F6-B498-43B3-948B-1728B52AA6E4}">
                <adec:decorative xmlns:adec="http://schemas.microsoft.com/office/drawing/2017/decorative" val="1"/>
              </a:ext>
            </a:extLst>
          </p:cNvPr>
          <p:cNvSpPr/>
          <p:nvPr/>
        </p:nvSpPr>
        <p:spPr>
          <a:xfrm>
            <a:off x="2403475" y="523875"/>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7651BE9B-912D-43A2-B267-3A7E372CF9BB}"/>
              </a:ext>
              <a:ext uri="{C183D7F6-B498-43B3-948B-1728B52AA6E4}">
                <adec:decorative xmlns:adec="http://schemas.microsoft.com/office/drawing/2017/decorative" val="1"/>
              </a:ext>
            </a:extLst>
          </p:cNvPr>
          <p:cNvSpPr/>
          <p:nvPr/>
        </p:nvSpPr>
        <p:spPr>
          <a:xfrm>
            <a:off x="225425" y="3622675"/>
            <a:ext cx="6407150" cy="2951163"/>
          </a:xfrm>
          <a:custGeom>
            <a:avLst/>
            <a:gdLst>
              <a:gd name="connsiteX0" fmla="*/ 0 w 6407150"/>
              <a:gd name="connsiteY0" fmla="*/ 0 h 2951163"/>
              <a:gd name="connsiteX1" fmla="*/ 448501 w 6407150"/>
              <a:gd name="connsiteY1" fmla="*/ 0 h 2951163"/>
              <a:gd name="connsiteX2" fmla="*/ 961073 w 6407150"/>
              <a:gd name="connsiteY2" fmla="*/ 0 h 2951163"/>
              <a:gd name="connsiteX3" fmla="*/ 1601788 w 6407150"/>
              <a:gd name="connsiteY3" fmla="*/ 0 h 2951163"/>
              <a:gd name="connsiteX4" fmla="*/ 2178431 w 6407150"/>
              <a:gd name="connsiteY4" fmla="*/ 0 h 2951163"/>
              <a:gd name="connsiteX5" fmla="*/ 2691003 w 6407150"/>
              <a:gd name="connsiteY5" fmla="*/ 0 h 2951163"/>
              <a:gd name="connsiteX6" fmla="*/ 3395790 w 6407150"/>
              <a:gd name="connsiteY6" fmla="*/ 0 h 2951163"/>
              <a:gd name="connsiteX7" fmla="*/ 4100576 w 6407150"/>
              <a:gd name="connsiteY7" fmla="*/ 0 h 2951163"/>
              <a:gd name="connsiteX8" fmla="*/ 4869434 w 6407150"/>
              <a:gd name="connsiteY8" fmla="*/ 0 h 2951163"/>
              <a:gd name="connsiteX9" fmla="*/ 5446078 w 6407150"/>
              <a:gd name="connsiteY9" fmla="*/ 0 h 2951163"/>
              <a:gd name="connsiteX10" fmla="*/ 6407150 w 6407150"/>
              <a:gd name="connsiteY10" fmla="*/ 0 h 2951163"/>
              <a:gd name="connsiteX11" fmla="*/ 6407150 w 6407150"/>
              <a:gd name="connsiteY11" fmla="*/ 590233 h 2951163"/>
              <a:gd name="connsiteX12" fmla="*/ 6407150 w 6407150"/>
              <a:gd name="connsiteY12" fmla="*/ 1091930 h 2951163"/>
              <a:gd name="connsiteX13" fmla="*/ 6407150 w 6407150"/>
              <a:gd name="connsiteY13" fmla="*/ 1741186 h 2951163"/>
              <a:gd name="connsiteX14" fmla="*/ 6407150 w 6407150"/>
              <a:gd name="connsiteY14" fmla="*/ 2242884 h 2951163"/>
              <a:gd name="connsiteX15" fmla="*/ 6407150 w 6407150"/>
              <a:gd name="connsiteY15" fmla="*/ 2951163 h 2951163"/>
              <a:gd name="connsiteX16" fmla="*/ 5958650 w 6407150"/>
              <a:gd name="connsiteY16" fmla="*/ 2951163 h 2951163"/>
              <a:gd name="connsiteX17" fmla="*/ 5510149 w 6407150"/>
              <a:gd name="connsiteY17" fmla="*/ 2951163 h 2951163"/>
              <a:gd name="connsiteX18" fmla="*/ 4997577 w 6407150"/>
              <a:gd name="connsiteY18" fmla="*/ 2951163 h 2951163"/>
              <a:gd name="connsiteX19" fmla="*/ 4420934 w 6407150"/>
              <a:gd name="connsiteY19" fmla="*/ 2951163 h 2951163"/>
              <a:gd name="connsiteX20" fmla="*/ 3844290 w 6407150"/>
              <a:gd name="connsiteY20" fmla="*/ 2951163 h 2951163"/>
              <a:gd name="connsiteX21" fmla="*/ 3395789 w 6407150"/>
              <a:gd name="connsiteY21" fmla="*/ 2951163 h 2951163"/>
              <a:gd name="connsiteX22" fmla="*/ 2947289 w 6407150"/>
              <a:gd name="connsiteY22" fmla="*/ 2951163 h 2951163"/>
              <a:gd name="connsiteX23" fmla="*/ 2242503 w 6407150"/>
              <a:gd name="connsiteY23" fmla="*/ 2951163 h 2951163"/>
              <a:gd name="connsiteX24" fmla="*/ 1729931 w 6407150"/>
              <a:gd name="connsiteY24" fmla="*/ 2951163 h 2951163"/>
              <a:gd name="connsiteX25" fmla="*/ 1089216 w 6407150"/>
              <a:gd name="connsiteY25" fmla="*/ 2951163 h 2951163"/>
              <a:gd name="connsiteX26" fmla="*/ 0 w 6407150"/>
              <a:gd name="connsiteY26" fmla="*/ 2951163 h 2951163"/>
              <a:gd name="connsiteX27" fmla="*/ 0 w 6407150"/>
              <a:gd name="connsiteY27" fmla="*/ 2390442 h 2951163"/>
              <a:gd name="connsiteX28" fmla="*/ 0 w 6407150"/>
              <a:gd name="connsiteY28" fmla="*/ 1800209 h 2951163"/>
              <a:gd name="connsiteX29" fmla="*/ 0 w 6407150"/>
              <a:gd name="connsiteY29" fmla="*/ 1269000 h 2951163"/>
              <a:gd name="connsiteX30" fmla="*/ 0 w 6407150"/>
              <a:gd name="connsiteY30" fmla="*/ 649256 h 2951163"/>
              <a:gd name="connsiteX31" fmla="*/ 0 w 6407150"/>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7150" h="29511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70288" y="3547"/>
                  <a:pt x="4100576" y="0"/>
                </a:cubicBezTo>
                <a:cubicBezTo>
                  <a:pt x="4330864" y="-3547"/>
                  <a:pt x="4501781" y="36987"/>
                  <a:pt x="4869434" y="0"/>
                </a:cubicBezTo>
                <a:cubicBezTo>
                  <a:pt x="5237087" y="-36987"/>
                  <a:pt x="5160751" y="-11055"/>
                  <a:pt x="5446078" y="0"/>
                </a:cubicBezTo>
                <a:cubicBezTo>
                  <a:pt x="5731405" y="11055"/>
                  <a:pt x="6008379" y="9631"/>
                  <a:pt x="6407150" y="0"/>
                </a:cubicBezTo>
                <a:cubicBezTo>
                  <a:pt x="6422922" y="136988"/>
                  <a:pt x="6403184" y="444909"/>
                  <a:pt x="6407150" y="590233"/>
                </a:cubicBezTo>
                <a:cubicBezTo>
                  <a:pt x="6411116" y="735557"/>
                  <a:pt x="6394854" y="891046"/>
                  <a:pt x="6407150" y="1091930"/>
                </a:cubicBezTo>
                <a:cubicBezTo>
                  <a:pt x="6419446" y="1292814"/>
                  <a:pt x="6411203" y="1580484"/>
                  <a:pt x="6407150" y="1741186"/>
                </a:cubicBezTo>
                <a:cubicBezTo>
                  <a:pt x="6403097" y="1901888"/>
                  <a:pt x="6430185" y="2030121"/>
                  <a:pt x="6407150" y="2242884"/>
                </a:cubicBezTo>
                <a:cubicBezTo>
                  <a:pt x="6384115" y="2455647"/>
                  <a:pt x="6438876" y="2746667"/>
                  <a:pt x="6407150" y="2951163"/>
                </a:cubicBezTo>
                <a:cubicBezTo>
                  <a:pt x="6312484" y="2958078"/>
                  <a:pt x="6085252" y="2944335"/>
                  <a:pt x="5958650" y="2951163"/>
                </a:cubicBezTo>
                <a:cubicBezTo>
                  <a:pt x="5832048" y="2957991"/>
                  <a:pt x="5683785" y="2951021"/>
                  <a:pt x="5510149" y="2951163"/>
                </a:cubicBezTo>
                <a:cubicBezTo>
                  <a:pt x="5336513" y="2951305"/>
                  <a:pt x="5217010" y="2949188"/>
                  <a:pt x="4997577" y="2951163"/>
                </a:cubicBezTo>
                <a:cubicBezTo>
                  <a:pt x="4778144" y="2953138"/>
                  <a:pt x="4578193" y="2941594"/>
                  <a:pt x="4420934" y="2951163"/>
                </a:cubicBezTo>
                <a:cubicBezTo>
                  <a:pt x="4263675" y="2960732"/>
                  <a:pt x="4025515" y="2974556"/>
                  <a:pt x="3844290" y="2951163"/>
                </a:cubicBezTo>
                <a:cubicBezTo>
                  <a:pt x="3663065" y="2927770"/>
                  <a:pt x="3505512" y="2937629"/>
                  <a:pt x="3395789" y="2951163"/>
                </a:cubicBezTo>
                <a:cubicBezTo>
                  <a:pt x="3286066" y="2964697"/>
                  <a:pt x="3083588" y="2936045"/>
                  <a:pt x="2947289" y="2951163"/>
                </a:cubicBezTo>
                <a:cubicBezTo>
                  <a:pt x="2810990" y="2966281"/>
                  <a:pt x="2435525" y="2983081"/>
                  <a:pt x="2242503" y="2951163"/>
                </a:cubicBezTo>
                <a:cubicBezTo>
                  <a:pt x="2049481" y="2919245"/>
                  <a:pt x="1861513" y="2934026"/>
                  <a:pt x="1729931" y="2951163"/>
                </a:cubicBezTo>
                <a:cubicBezTo>
                  <a:pt x="1598349" y="2968300"/>
                  <a:pt x="1306170" y="2979702"/>
                  <a:pt x="1089216" y="2951163"/>
                </a:cubicBezTo>
                <a:cubicBezTo>
                  <a:pt x="872263" y="2922624"/>
                  <a:pt x="252201" y="2969113"/>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F7686575-F4FB-41DD-9234-DFDA6FF8C0BB}"/>
              </a:ext>
              <a:ext uri="{C183D7F6-B498-43B3-948B-1728B52AA6E4}">
                <adec:decorative xmlns:adec="http://schemas.microsoft.com/office/drawing/2017/decorative" val="1"/>
              </a:ext>
            </a:extLst>
          </p:cNvPr>
          <p:cNvSpPr/>
          <p:nvPr/>
        </p:nvSpPr>
        <p:spPr>
          <a:xfrm>
            <a:off x="2254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A822ADE1-1B4C-4908-8A4E-3AEF14DA9F7A}"/>
              </a:ext>
              <a:ext uri="{C183D7F6-B498-43B3-948B-1728B52AA6E4}">
                <adec:decorative xmlns:adec="http://schemas.microsoft.com/office/drawing/2017/decorative" val="1"/>
              </a:ext>
            </a:extLst>
          </p:cNvPr>
          <p:cNvSpPr/>
          <p:nvPr/>
        </p:nvSpPr>
        <p:spPr>
          <a:xfrm>
            <a:off x="2400300" y="671671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7176C6C8-5236-42C7-AAB1-FE9E37391C52}"/>
              </a:ext>
              <a:ext uri="{C183D7F6-B498-43B3-948B-1728B52AA6E4}">
                <adec:decorative xmlns:adec="http://schemas.microsoft.com/office/drawing/2017/decorative" val="1"/>
              </a:ext>
            </a:extLst>
          </p:cNvPr>
          <p:cNvSpPr/>
          <p:nvPr/>
        </p:nvSpPr>
        <p:spPr>
          <a:xfrm>
            <a:off x="4581527"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5" name="Grafik 14">
            <a:extLst>
              <a:ext uri="{FF2B5EF4-FFF2-40B4-BE49-F238E27FC236}">
                <a16:creationId xmlns:a16="http://schemas.microsoft.com/office/drawing/2014/main" id="{F9D60995-C9CC-4563-ACD3-D6CA7AF52D7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68" y="1343025"/>
            <a:ext cx="496321" cy="411316"/>
          </a:xfrm>
          <a:prstGeom prst="rect">
            <a:avLst/>
          </a:prstGeom>
        </p:spPr>
      </p:pic>
      <p:pic>
        <p:nvPicPr>
          <p:cNvPr id="9" name="Grafik 8">
            <a:extLst>
              <a:ext uri="{FF2B5EF4-FFF2-40B4-BE49-F238E27FC236}">
                <a16:creationId xmlns:a16="http://schemas.microsoft.com/office/drawing/2014/main" id="{4A8591D2-7189-420F-ACC1-261DD984F34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0128" y="8133749"/>
            <a:ext cx="545482" cy="598360"/>
          </a:xfrm>
          <a:prstGeom prst="rect">
            <a:avLst/>
          </a:prstGeom>
        </p:spPr>
      </p:pic>
      <p:pic>
        <p:nvPicPr>
          <p:cNvPr id="20" name="Grafik 19">
            <a:extLst>
              <a:ext uri="{FF2B5EF4-FFF2-40B4-BE49-F238E27FC236}">
                <a16:creationId xmlns:a16="http://schemas.microsoft.com/office/drawing/2014/main" id="{EF57565C-494A-4263-A2ED-244557A23A1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6117" y="2587338"/>
            <a:ext cx="184155" cy="256702"/>
          </a:xfrm>
          <a:prstGeom prst="rect">
            <a:avLst/>
          </a:prstGeom>
        </p:spPr>
      </p:pic>
      <p:sp>
        <p:nvSpPr>
          <p:cNvPr id="8" name="Freeform: Shape 7">
            <a:extLst>
              <a:ext uri="{FF2B5EF4-FFF2-40B4-BE49-F238E27FC236}">
                <a16:creationId xmlns:a16="http://schemas.microsoft.com/office/drawing/2014/main" id="{2D11DBDE-D02C-E5F4-D9BF-AA096E5774BB}"/>
              </a:ext>
              <a:ext uri="{C183D7F6-B498-43B3-948B-1728B52AA6E4}">
                <adec:decorative xmlns:adec="http://schemas.microsoft.com/office/drawing/2017/decorative" val="1"/>
              </a:ext>
            </a:extLst>
          </p:cNvPr>
          <p:cNvSpPr/>
          <p:nvPr/>
        </p:nvSpPr>
        <p:spPr>
          <a:xfrm>
            <a:off x="3590417" y="1590040"/>
            <a:ext cx="708356" cy="518160"/>
          </a:xfrm>
          <a:custGeom>
            <a:avLst/>
            <a:gdLst>
              <a:gd name="connsiteX0" fmla="*/ 6223 w 708356"/>
              <a:gd name="connsiteY0" fmla="*/ 182880 h 518160"/>
              <a:gd name="connsiteX1" fmla="*/ 77343 w 708356"/>
              <a:gd name="connsiteY1" fmla="*/ 279400 h 518160"/>
              <a:gd name="connsiteX2" fmla="*/ 92583 w 708356"/>
              <a:gd name="connsiteY2" fmla="*/ 294640 h 518160"/>
              <a:gd name="connsiteX3" fmla="*/ 102743 w 708356"/>
              <a:gd name="connsiteY3" fmla="*/ 314960 h 518160"/>
              <a:gd name="connsiteX4" fmla="*/ 128143 w 708356"/>
              <a:gd name="connsiteY4" fmla="*/ 335280 h 518160"/>
              <a:gd name="connsiteX5" fmla="*/ 158623 w 708356"/>
              <a:gd name="connsiteY5" fmla="*/ 365760 h 518160"/>
              <a:gd name="connsiteX6" fmla="*/ 194183 w 708356"/>
              <a:gd name="connsiteY6" fmla="*/ 391160 h 518160"/>
              <a:gd name="connsiteX7" fmla="*/ 219583 w 708356"/>
              <a:gd name="connsiteY7" fmla="*/ 436880 h 518160"/>
              <a:gd name="connsiteX8" fmla="*/ 234823 w 708356"/>
              <a:gd name="connsiteY8" fmla="*/ 457200 h 518160"/>
              <a:gd name="connsiteX9" fmla="*/ 260223 w 708356"/>
              <a:gd name="connsiteY9" fmla="*/ 492760 h 518160"/>
              <a:gd name="connsiteX10" fmla="*/ 321183 w 708356"/>
              <a:gd name="connsiteY10" fmla="*/ 518160 h 518160"/>
              <a:gd name="connsiteX11" fmla="*/ 371983 w 708356"/>
              <a:gd name="connsiteY11" fmla="*/ 513080 h 518160"/>
              <a:gd name="connsiteX12" fmla="*/ 387223 w 708356"/>
              <a:gd name="connsiteY12" fmla="*/ 497840 h 518160"/>
              <a:gd name="connsiteX13" fmla="*/ 407543 w 708356"/>
              <a:gd name="connsiteY13" fmla="*/ 482600 h 518160"/>
              <a:gd name="connsiteX14" fmla="*/ 458343 w 708356"/>
              <a:gd name="connsiteY14" fmla="*/ 472440 h 518160"/>
              <a:gd name="connsiteX15" fmla="*/ 519303 w 708356"/>
              <a:gd name="connsiteY15" fmla="*/ 457200 h 518160"/>
              <a:gd name="connsiteX16" fmla="*/ 570103 w 708356"/>
              <a:gd name="connsiteY16" fmla="*/ 452120 h 518160"/>
              <a:gd name="connsiteX17" fmla="*/ 605663 w 708356"/>
              <a:gd name="connsiteY17" fmla="*/ 431800 h 518160"/>
              <a:gd name="connsiteX18" fmla="*/ 636143 w 708356"/>
              <a:gd name="connsiteY18" fmla="*/ 421640 h 518160"/>
              <a:gd name="connsiteX19" fmla="*/ 651383 w 708356"/>
              <a:gd name="connsiteY19" fmla="*/ 406400 h 518160"/>
              <a:gd name="connsiteX20" fmla="*/ 651383 w 708356"/>
              <a:gd name="connsiteY20" fmla="*/ 264160 h 518160"/>
              <a:gd name="connsiteX21" fmla="*/ 692023 w 708356"/>
              <a:gd name="connsiteY21" fmla="*/ 228600 h 518160"/>
              <a:gd name="connsiteX22" fmla="*/ 702183 w 708356"/>
              <a:gd name="connsiteY22" fmla="*/ 213360 h 518160"/>
              <a:gd name="connsiteX23" fmla="*/ 697103 w 708356"/>
              <a:gd name="connsiteY23" fmla="*/ 121920 h 518160"/>
              <a:gd name="connsiteX24" fmla="*/ 692023 w 708356"/>
              <a:gd name="connsiteY24" fmla="*/ 96520 h 518160"/>
              <a:gd name="connsiteX25" fmla="*/ 681863 w 708356"/>
              <a:gd name="connsiteY25" fmla="*/ 60960 h 518160"/>
              <a:gd name="connsiteX26" fmla="*/ 671703 w 708356"/>
              <a:gd name="connsiteY26" fmla="*/ 40640 h 518160"/>
              <a:gd name="connsiteX27" fmla="*/ 656463 w 708356"/>
              <a:gd name="connsiteY27" fmla="*/ 30480 h 518160"/>
              <a:gd name="connsiteX28" fmla="*/ 641223 w 708356"/>
              <a:gd name="connsiteY28" fmla="*/ 15240 h 518160"/>
              <a:gd name="connsiteX29" fmla="*/ 600583 w 708356"/>
              <a:gd name="connsiteY29" fmla="*/ 0 h 518160"/>
              <a:gd name="connsiteX30" fmla="*/ 565023 w 708356"/>
              <a:gd name="connsiteY30" fmla="*/ 5080 h 518160"/>
              <a:gd name="connsiteX31" fmla="*/ 493903 w 708356"/>
              <a:gd name="connsiteY31" fmla="*/ 25400 h 518160"/>
              <a:gd name="connsiteX32" fmla="*/ 397383 w 708356"/>
              <a:gd name="connsiteY32" fmla="*/ 30480 h 518160"/>
              <a:gd name="connsiteX33" fmla="*/ 92583 w 708356"/>
              <a:gd name="connsiteY33" fmla="*/ 40640 h 518160"/>
              <a:gd name="connsiteX34" fmla="*/ 67183 w 708356"/>
              <a:gd name="connsiteY34" fmla="*/ 71120 h 518160"/>
              <a:gd name="connsiteX35" fmla="*/ 31623 w 708356"/>
              <a:gd name="connsiteY35" fmla="*/ 91440 h 518160"/>
              <a:gd name="connsiteX36" fmla="*/ 21463 w 708356"/>
              <a:gd name="connsiteY36" fmla="*/ 106680 h 518160"/>
              <a:gd name="connsiteX37" fmla="*/ 6223 w 708356"/>
              <a:gd name="connsiteY37" fmla="*/ 116840 h 518160"/>
              <a:gd name="connsiteX38" fmla="*/ 6223 w 708356"/>
              <a:gd name="connsiteY38" fmla="*/ 182880 h 5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08356" h="518160">
                <a:moveTo>
                  <a:pt x="6223" y="182880"/>
                </a:moveTo>
                <a:cubicBezTo>
                  <a:pt x="18076" y="209973"/>
                  <a:pt x="40718" y="242775"/>
                  <a:pt x="77343" y="279400"/>
                </a:cubicBezTo>
                <a:cubicBezTo>
                  <a:pt x="82423" y="284480"/>
                  <a:pt x="88407" y="288794"/>
                  <a:pt x="92583" y="294640"/>
                </a:cubicBezTo>
                <a:cubicBezTo>
                  <a:pt x="96985" y="300802"/>
                  <a:pt x="97756" y="309261"/>
                  <a:pt x="102743" y="314960"/>
                </a:cubicBezTo>
                <a:cubicBezTo>
                  <a:pt x="109883" y="323120"/>
                  <a:pt x="120120" y="327986"/>
                  <a:pt x="128143" y="335280"/>
                </a:cubicBezTo>
                <a:cubicBezTo>
                  <a:pt x="138775" y="344945"/>
                  <a:pt x="147943" y="356148"/>
                  <a:pt x="158623" y="365760"/>
                </a:cubicBezTo>
                <a:cubicBezTo>
                  <a:pt x="167625" y="373861"/>
                  <a:pt x="183582" y="384093"/>
                  <a:pt x="194183" y="391160"/>
                </a:cubicBezTo>
                <a:cubicBezTo>
                  <a:pt x="229962" y="444828"/>
                  <a:pt x="165672" y="347028"/>
                  <a:pt x="219583" y="436880"/>
                </a:cubicBezTo>
                <a:cubicBezTo>
                  <a:pt x="223939" y="444140"/>
                  <a:pt x="230336" y="450020"/>
                  <a:pt x="234823" y="457200"/>
                </a:cubicBezTo>
                <a:cubicBezTo>
                  <a:pt x="248104" y="478450"/>
                  <a:pt x="239715" y="477379"/>
                  <a:pt x="260223" y="492760"/>
                </a:cubicBezTo>
                <a:cubicBezTo>
                  <a:pt x="284573" y="511022"/>
                  <a:pt x="290639" y="509433"/>
                  <a:pt x="321183" y="518160"/>
                </a:cubicBezTo>
                <a:cubicBezTo>
                  <a:pt x="338116" y="516467"/>
                  <a:pt x="355718" y="518085"/>
                  <a:pt x="371983" y="513080"/>
                </a:cubicBezTo>
                <a:cubicBezTo>
                  <a:pt x="378850" y="510967"/>
                  <a:pt x="381768" y="502515"/>
                  <a:pt x="387223" y="497840"/>
                </a:cubicBezTo>
                <a:cubicBezTo>
                  <a:pt x="393651" y="492330"/>
                  <a:pt x="399970" y="486386"/>
                  <a:pt x="407543" y="482600"/>
                </a:cubicBezTo>
                <a:cubicBezTo>
                  <a:pt x="415739" y="478502"/>
                  <a:pt x="453605" y="473533"/>
                  <a:pt x="458343" y="472440"/>
                </a:cubicBezTo>
                <a:cubicBezTo>
                  <a:pt x="490318" y="465061"/>
                  <a:pt x="490141" y="461088"/>
                  <a:pt x="519303" y="457200"/>
                </a:cubicBezTo>
                <a:cubicBezTo>
                  <a:pt x="536172" y="454951"/>
                  <a:pt x="553170" y="453813"/>
                  <a:pt x="570103" y="452120"/>
                </a:cubicBezTo>
                <a:cubicBezTo>
                  <a:pt x="625914" y="438167"/>
                  <a:pt x="556138" y="459314"/>
                  <a:pt x="605663" y="431800"/>
                </a:cubicBezTo>
                <a:cubicBezTo>
                  <a:pt x="615025" y="426599"/>
                  <a:pt x="625983" y="425027"/>
                  <a:pt x="636143" y="421640"/>
                </a:cubicBezTo>
                <a:cubicBezTo>
                  <a:pt x="641223" y="416560"/>
                  <a:pt x="650668" y="413549"/>
                  <a:pt x="651383" y="406400"/>
                </a:cubicBezTo>
                <a:cubicBezTo>
                  <a:pt x="654478" y="375451"/>
                  <a:pt x="637678" y="300708"/>
                  <a:pt x="651383" y="264160"/>
                </a:cubicBezTo>
                <a:cubicBezTo>
                  <a:pt x="656336" y="250952"/>
                  <a:pt x="679448" y="236984"/>
                  <a:pt x="692023" y="228600"/>
                </a:cubicBezTo>
                <a:cubicBezTo>
                  <a:pt x="695410" y="223520"/>
                  <a:pt x="699453" y="218821"/>
                  <a:pt x="702183" y="213360"/>
                </a:cubicBezTo>
                <a:cubicBezTo>
                  <a:pt x="716669" y="184388"/>
                  <a:pt x="701736" y="152809"/>
                  <a:pt x="697103" y="121920"/>
                </a:cubicBezTo>
                <a:cubicBezTo>
                  <a:pt x="695822" y="113381"/>
                  <a:pt x="693896" y="104949"/>
                  <a:pt x="692023" y="96520"/>
                </a:cubicBezTo>
                <a:cubicBezTo>
                  <a:pt x="690040" y="87597"/>
                  <a:pt x="685779" y="70098"/>
                  <a:pt x="681863" y="60960"/>
                </a:cubicBezTo>
                <a:cubicBezTo>
                  <a:pt x="678880" y="53999"/>
                  <a:pt x="676551" y="46458"/>
                  <a:pt x="671703" y="40640"/>
                </a:cubicBezTo>
                <a:cubicBezTo>
                  <a:pt x="667794" y="35950"/>
                  <a:pt x="661153" y="34389"/>
                  <a:pt x="656463" y="30480"/>
                </a:cubicBezTo>
                <a:cubicBezTo>
                  <a:pt x="650944" y="25881"/>
                  <a:pt x="647069" y="19416"/>
                  <a:pt x="641223" y="15240"/>
                </a:cubicBezTo>
                <a:cubicBezTo>
                  <a:pt x="626919" y="5023"/>
                  <a:pt x="616946" y="4091"/>
                  <a:pt x="600583" y="0"/>
                </a:cubicBezTo>
                <a:cubicBezTo>
                  <a:pt x="588730" y="1693"/>
                  <a:pt x="576536" y="1791"/>
                  <a:pt x="565023" y="5080"/>
                </a:cubicBezTo>
                <a:cubicBezTo>
                  <a:pt x="503033" y="22791"/>
                  <a:pt x="556550" y="20581"/>
                  <a:pt x="493903" y="25400"/>
                </a:cubicBezTo>
                <a:cubicBezTo>
                  <a:pt x="461780" y="27871"/>
                  <a:pt x="429578" y="29257"/>
                  <a:pt x="397383" y="30480"/>
                </a:cubicBezTo>
                <a:lnTo>
                  <a:pt x="92583" y="40640"/>
                </a:lnTo>
                <a:cubicBezTo>
                  <a:pt x="60369" y="51378"/>
                  <a:pt x="93505" y="36024"/>
                  <a:pt x="67183" y="71120"/>
                </a:cubicBezTo>
                <a:cubicBezTo>
                  <a:pt x="56931" y="84789"/>
                  <a:pt x="45818" y="86708"/>
                  <a:pt x="31623" y="91440"/>
                </a:cubicBezTo>
                <a:cubicBezTo>
                  <a:pt x="28236" y="96520"/>
                  <a:pt x="25780" y="102363"/>
                  <a:pt x="21463" y="106680"/>
                </a:cubicBezTo>
                <a:cubicBezTo>
                  <a:pt x="17146" y="110997"/>
                  <a:pt x="6776" y="110760"/>
                  <a:pt x="6223" y="116840"/>
                </a:cubicBezTo>
                <a:cubicBezTo>
                  <a:pt x="2403" y="158856"/>
                  <a:pt x="-5630" y="155787"/>
                  <a:pt x="6223" y="182880"/>
                </a:cubicBezTo>
                <a:close/>
              </a:path>
            </a:pathLst>
          </a:cu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extBox 11">
            <a:extLst>
              <a:ext uri="{FF2B5EF4-FFF2-40B4-BE49-F238E27FC236}">
                <a16:creationId xmlns:a16="http://schemas.microsoft.com/office/drawing/2014/main" id="{453A2429-8E64-B399-3CFF-1A60508BAD9C}"/>
              </a:ext>
              <a:ext uri="{C183D7F6-B498-43B3-948B-1728B52AA6E4}">
                <adec:decorative xmlns:adec="http://schemas.microsoft.com/office/drawing/2017/decorative" val="1"/>
              </a:ext>
            </a:extLst>
          </p:cNvPr>
          <p:cNvSpPr txBox="1"/>
          <p:nvPr/>
        </p:nvSpPr>
        <p:spPr>
          <a:xfrm>
            <a:off x="3371522" y="1497648"/>
            <a:ext cx="1067062" cy="461665"/>
          </a:xfrm>
          <a:prstGeom prst="rect">
            <a:avLst/>
          </a:prstGeom>
          <a:noFill/>
        </p:spPr>
        <p:txBody>
          <a:bodyPr wrap="square" rtlCol="0">
            <a:spAutoFit/>
          </a:bodyPr>
          <a:lstStyle/>
          <a:p>
            <a:pPr algn="ctr"/>
            <a:r>
              <a:rPr lang="de-DE" sz="1200">
                <a:latin typeface="KG Always A Good Time" panose="02000505000000020003" pitchFamily="2" charset="0"/>
                <a:ea typeface="Always In My Heart" panose="02000603000000000000" pitchFamily="2" charset="0"/>
              </a:rPr>
              <a:t>Peso de las manzanas</a:t>
            </a:r>
            <a:endParaRPr lang="pt-BR" sz="1200" dirty="0">
              <a:latin typeface="KG Always A Good Time" panose="02000505000000020003" pitchFamily="2" charset="0"/>
              <a:ea typeface="Always In My Heart" panose="02000603000000000000" pitchFamily="2" charset="0"/>
            </a:endParaRPr>
          </a:p>
        </p:txBody>
      </p:sp>
      <p:sp>
        <p:nvSpPr>
          <p:cNvPr id="34" name="Textfeld 33">
            <a:extLst>
              <a:ext uri="{FF2B5EF4-FFF2-40B4-BE49-F238E27FC236}">
                <a16:creationId xmlns:a16="http://schemas.microsoft.com/office/drawing/2014/main" id="{5E042D4E-A35A-49EA-9E05-8884AEDB423F}"/>
              </a:ext>
            </a:extLst>
          </p:cNvPr>
          <p:cNvSpPr txBox="1"/>
          <p:nvPr/>
        </p:nvSpPr>
        <p:spPr>
          <a:xfrm>
            <a:off x="114552" y="221488"/>
            <a:ext cx="2055144" cy="246221"/>
          </a:xfrm>
          <a:prstGeom prst="rect">
            <a:avLst/>
          </a:prstGeom>
          <a:noFill/>
        </p:spPr>
        <p:txBody>
          <a:bodyPr wrap="square" rtlCol="0">
            <a:spAutoFit/>
          </a:bodyPr>
          <a:lstStyle/>
          <a:p>
            <a:r>
              <a:rPr lang="de-AT" sz="1000">
                <a:latin typeface="Pangolin" panose="00000500000000000000" pitchFamily="2" charset="0"/>
              </a:rPr>
              <a:t>Medidas de Tendencia Central</a:t>
            </a:r>
            <a:endParaRPr lang="de-AT" sz="1000" dirty="0">
              <a:latin typeface="Pangolin" panose="00000500000000000000" pitchFamily="2" charset="0"/>
            </a:endParaRPr>
          </a:p>
        </p:txBody>
      </p:sp>
      <p:sp>
        <p:nvSpPr>
          <p:cNvPr id="2" name="Title 1">
            <a:extLst>
              <a:ext uri="{FF2B5EF4-FFF2-40B4-BE49-F238E27FC236}">
                <a16:creationId xmlns:a16="http://schemas.microsoft.com/office/drawing/2014/main" id="{A3C0B392-CD86-EF5F-20EA-09C033CD2A47}"/>
              </a:ext>
            </a:extLst>
          </p:cNvPr>
          <p:cNvSpPr txBox="1">
            <a:spLocks noGrp="1"/>
          </p:cNvSpPr>
          <p:nvPr>
            <p:ph type="title" idx="4294967295"/>
          </p:nvPr>
        </p:nvSpPr>
        <p:spPr>
          <a:xfrm>
            <a:off x="6450037" y="9662499"/>
            <a:ext cx="25680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419"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2</a:t>
            </a:r>
          </a:p>
        </p:txBody>
      </p:sp>
      <p:sp>
        <p:nvSpPr>
          <p:cNvPr id="16" name="Textfeld 15">
            <a:extLst>
              <a:ext uri="{FF2B5EF4-FFF2-40B4-BE49-F238E27FC236}">
                <a16:creationId xmlns:a16="http://schemas.microsoft.com/office/drawing/2014/main" id="{B8DED1A4-D1B7-4DED-BCEA-DEE0CC84CB12}"/>
              </a:ext>
            </a:extLst>
          </p:cNvPr>
          <p:cNvSpPr txBox="1"/>
          <p:nvPr/>
        </p:nvSpPr>
        <p:spPr>
          <a:xfrm>
            <a:off x="227373" y="653457"/>
            <a:ext cx="2051050" cy="1015663"/>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La mejor manera de describir una variable es informar los valores, y la frecuencias en que ellos aparecen. Esto se llama la  </a:t>
            </a:r>
            <a:r>
              <a:rPr lang="es-ES" sz="1000" dirty="0">
                <a:solidFill>
                  <a:schemeClr val="dk1"/>
                </a:solidFill>
                <a:highlight>
                  <a:srgbClr val="C0C0C0"/>
                </a:highlight>
                <a:latin typeface="Pangolin"/>
                <a:ea typeface="Pangolin"/>
                <a:cs typeface="Pangolin"/>
                <a:sym typeface="Pangolin"/>
              </a:rPr>
              <a:t>DISTRIBUCIÓN</a:t>
            </a:r>
            <a:r>
              <a:rPr lang="es-ES" sz="1000" dirty="0">
                <a:solidFill>
                  <a:schemeClr val="dk1"/>
                </a:solidFill>
                <a:latin typeface="Pangolin"/>
                <a:ea typeface="Pangolin"/>
                <a:cs typeface="Pangolin"/>
                <a:sym typeface="Pangolin"/>
              </a:rPr>
              <a:t> de la variable.</a:t>
            </a:r>
            <a:br>
              <a:rPr lang="es-ES" sz="1000" dirty="0">
                <a:solidFill>
                  <a:schemeClr val="dk1"/>
                </a:solidFill>
                <a:latin typeface="Pangolin"/>
                <a:ea typeface="Pangolin"/>
                <a:cs typeface="Pangolin"/>
                <a:sym typeface="Pangolin"/>
              </a:rPr>
            </a:br>
            <a:endParaRPr lang="es-ES" sz="1000" dirty="0">
              <a:solidFill>
                <a:schemeClr val="dk1"/>
              </a:solidFill>
              <a:latin typeface="Pangolin"/>
              <a:ea typeface="Pangolin"/>
              <a:cs typeface="Pangolin"/>
              <a:sym typeface="Pangolin"/>
            </a:endParaRPr>
          </a:p>
        </p:txBody>
      </p:sp>
      <p:sp>
        <p:nvSpPr>
          <p:cNvPr id="21" name="Textfeld 20">
            <a:extLst>
              <a:ext uri="{FF2B5EF4-FFF2-40B4-BE49-F238E27FC236}">
                <a16:creationId xmlns:a16="http://schemas.microsoft.com/office/drawing/2014/main" id="{CCB3EF80-F043-4629-ADB1-3F06A649518D}"/>
              </a:ext>
            </a:extLst>
          </p:cNvPr>
          <p:cNvSpPr txBox="1"/>
          <p:nvPr/>
        </p:nvSpPr>
        <p:spPr>
          <a:xfrm>
            <a:off x="2394541" y="522836"/>
            <a:ext cx="1821859" cy="1015663"/>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Si visualizamos el peso de nuestras manzanas, la distribución sería así, ya que todas las manzanas de la cesta pesan aproximadamente  lo mismo.</a:t>
            </a:r>
          </a:p>
        </p:txBody>
      </p:sp>
      <p:sp>
        <p:nvSpPr>
          <p:cNvPr id="18" name="Textfeld 17">
            <a:extLst>
              <a:ext uri="{FF2B5EF4-FFF2-40B4-BE49-F238E27FC236}">
                <a16:creationId xmlns:a16="http://schemas.microsoft.com/office/drawing/2014/main" id="{1FFB374C-9CDA-4124-AB09-F4C06E5DE219}"/>
              </a:ext>
            </a:extLst>
          </p:cNvPr>
          <p:cNvSpPr txBox="1"/>
          <p:nvPr/>
        </p:nvSpPr>
        <p:spPr>
          <a:xfrm>
            <a:off x="3887979" y="2215645"/>
            <a:ext cx="1197741" cy="400110"/>
          </a:xfrm>
          <a:prstGeom prst="rect">
            <a:avLst/>
          </a:prstGeom>
          <a:noFill/>
        </p:spPr>
        <p:txBody>
          <a:bodyPr wrap="square">
            <a:spAutoFit/>
          </a:bodyPr>
          <a:lstStyle/>
          <a:p>
            <a:pPr algn="ctr"/>
            <a:r>
              <a:rPr lang="pt-BR" sz="1000" dirty="0">
                <a:latin typeface="Pangolin" panose="00000500000000000000" pitchFamily="2" charset="0"/>
              </a:rPr>
              <a:t>Tiene la forma de una campana...</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63AD1E5-7922-464F-8C44-8CFFF23AFFCF}"/>
              </a:ext>
            </a:extLst>
          </p:cNvPr>
          <p:cNvSpPr txBox="1"/>
          <p:nvPr/>
        </p:nvSpPr>
        <p:spPr>
          <a:xfrm>
            <a:off x="444310" y="3793873"/>
            <a:ext cx="1587263" cy="861774"/>
          </a:xfrm>
          <a:prstGeom prst="rect">
            <a:avLst/>
          </a:prstGeom>
          <a:noFill/>
        </p:spPr>
        <p:txBody>
          <a:bodyPr wrap="square">
            <a:spAutoFit/>
          </a:bodyPr>
          <a:lstStyle/>
          <a:p>
            <a:pPr lvl="0" algn="ctr"/>
            <a:r>
              <a:rPr lang="es-ES" sz="1000" dirty="0">
                <a:solidFill>
                  <a:schemeClr val="dk1"/>
                </a:solidFill>
                <a:latin typeface="Pangolin"/>
                <a:ea typeface="Pangolin"/>
                <a:cs typeface="Pangolin"/>
                <a:sym typeface="Pangolin"/>
              </a:rPr>
              <a:t>¡Exacto! Si hubiese otras manzanas en la cesta, nuestra mejor estimación para su peso sería un valor cercano a aquel punto.</a:t>
            </a:r>
          </a:p>
        </p:txBody>
      </p:sp>
      <p:sp>
        <p:nvSpPr>
          <p:cNvPr id="22" name="Textfeld 21">
            <a:extLst>
              <a:ext uri="{FF2B5EF4-FFF2-40B4-BE49-F238E27FC236}">
                <a16:creationId xmlns:a16="http://schemas.microsoft.com/office/drawing/2014/main" id="{78772A87-45F8-4698-AF3D-5B671771C271}"/>
              </a:ext>
            </a:extLst>
          </p:cNvPr>
          <p:cNvSpPr txBox="1"/>
          <p:nvPr/>
        </p:nvSpPr>
        <p:spPr>
          <a:xfrm>
            <a:off x="2276475" y="5740345"/>
            <a:ext cx="2216421" cy="707886"/>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Ese punto medio de nuestra distribución representa bien nuestros datos – nosotros lo llamaremos </a:t>
            </a:r>
            <a:r>
              <a:rPr lang="es-ES" sz="1000" dirty="0">
                <a:solidFill>
                  <a:schemeClr val="dk1"/>
                </a:solidFill>
                <a:highlight>
                  <a:srgbClr val="C0C0C0"/>
                </a:highlight>
                <a:latin typeface="Pangolin"/>
                <a:ea typeface="Pangolin"/>
                <a:cs typeface="Pangolin"/>
                <a:sym typeface="Pangolin"/>
              </a:rPr>
              <a:t>TENDENCIA CENTRAL</a:t>
            </a:r>
            <a:r>
              <a:rPr lang="es-ES" sz="1000" dirty="0">
                <a:solidFill>
                  <a:schemeClr val="dk1"/>
                </a:solidFill>
                <a:latin typeface="Pangolin"/>
                <a:ea typeface="Pangolin"/>
                <a:cs typeface="Pangolin"/>
                <a:sym typeface="Pangolin"/>
              </a:rPr>
              <a:t>.</a:t>
            </a:r>
          </a:p>
        </p:txBody>
      </p:sp>
      <p:sp>
        <p:nvSpPr>
          <p:cNvPr id="23" name="Textfeld 22">
            <a:extLst>
              <a:ext uri="{FF2B5EF4-FFF2-40B4-BE49-F238E27FC236}">
                <a16:creationId xmlns:a16="http://schemas.microsoft.com/office/drawing/2014/main" id="{6190FC11-A2EC-4207-B1E2-295E72597F02}"/>
              </a:ext>
            </a:extLst>
          </p:cNvPr>
          <p:cNvSpPr txBox="1"/>
          <p:nvPr/>
        </p:nvSpPr>
        <p:spPr>
          <a:xfrm>
            <a:off x="4712276" y="4039949"/>
            <a:ext cx="1485089" cy="400110"/>
          </a:xfrm>
          <a:prstGeom prst="rect">
            <a:avLst/>
          </a:prstGeom>
          <a:noFill/>
        </p:spPr>
        <p:txBody>
          <a:bodyPr wrap="square">
            <a:spAutoFit/>
          </a:bodyPr>
          <a:lstStyle/>
          <a:p>
            <a:pPr algn="ctr"/>
            <a:r>
              <a:rPr lang="es-ES" sz="1000" dirty="0">
                <a:latin typeface="Pangolin" panose="00000500000000000000" pitchFamily="2" charset="0"/>
              </a:rPr>
              <a:t>Oh, vaya. Pero... ¿Cómo calcularía ese valor?</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EAA84CBB-D7F4-49D2-A172-E728708250E2}"/>
              </a:ext>
            </a:extLst>
          </p:cNvPr>
          <p:cNvSpPr txBox="1"/>
          <p:nvPr/>
        </p:nvSpPr>
        <p:spPr>
          <a:xfrm>
            <a:off x="251400" y="6799002"/>
            <a:ext cx="2044698" cy="707886"/>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Podemos resumir a la tendencia central de varias maneras. La </a:t>
            </a:r>
            <a:r>
              <a:rPr lang="es-ES" sz="1000" dirty="0">
                <a:solidFill>
                  <a:schemeClr val="dk1"/>
                </a:solidFill>
                <a:highlight>
                  <a:srgbClr val="C0C0C0"/>
                </a:highlight>
                <a:latin typeface="Pangolin"/>
                <a:ea typeface="Pangolin"/>
                <a:cs typeface="Pangolin"/>
                <a:sym typeface="Pangolin"/>
              </a:rPr>
              <a:t>MEDIA</a:t>
            </a:r>
            <a:r>
              <a:rPr lang="es-ES" sz="1000" dirty="0">
                <a:solidFill>
                  <a:schemeClr val="dk1"/>
                </a:solidFill>
                <a:latin typeface="Pangolin"/>
                <a:ea typeface="Pangolin"/>
                <a:cs typeface="Pangolin"/>
                <a:sym typeface="Pangolin"/>
              </a:rPr>
              <a:t> es la manera más común, y también la más fácil de calcular.</a:t>
            </a:r>
          </a:p>
        </p:txBody>
      </p:sp>
      <p:sp>
        <p:nvSpPr>
          <p:cNvPr id="25" name="Textfeld 24">
            <a:extLst>
              <a:ext uri="{FF2B5EF4-FFF2-40B4-BE49-F238E27FC236}">
                <a16:creationId xmlns:a16="http://schemas.microsoft.com/office/drawing/2014/main" id="{5386DD7A-1B0D-4506-B1D5-B2680BF8DE62}"/>
              </a:ext>
            </a:extLst>
          </p:cNvPr>
          <p:cNvSpPr txBox="1"/>
          <p:nvPr/>
        </p:nvSpPr>
        <p:spPr>
          <a:xfrm>
            <a:off x="2380967" y="6829102"/>
            <a:ext cx="2049023" cy="246221"/>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Estas son nuestras seis manzanas:</a:t>
            </a:r>
          </a:p>
        </p:txBody>
      </p:sp>
      <p:sp>
        <p:nvSpPr>
          <p:cNvPr id="27" name="Textfeld 26">
            <a:extLst>
              <a:ext uri="{FF2B5EF4-FFF2-40B4-BE49-F238E27FC236}">
                <a16:creationId xmlns:a16="http://schemas.microsoft.com/office/drawing/2014/main" id="{D28431E3-C4EE-421D-90BB-4929494A4412}"/>
              </a:ext>
            </a:extLst>
          </p:cNvPr>
          <p:cNvSpPr txBox="1"/>
          <p:nvPr/>
        </p:nvSpPr>
        <p:spPr>
          <a:xfrm>
            <a:off x="2418482" y="7313325"/>
            <a:ext cx="2031428" cy="246221"/>
          </a:xfrm>
          <a:prstGeom prst="rect">
            <a:avLst/>
          </a:prstGeom>
          <a:noFill/>
        </p:spPr>
        <p:txBody>
          <a:bodyPr wrap="square">
            <a:spAutoFit/>
          </a:bodyPr>
          <a:lstStyle/>
          <a:p>
            <a:r>
              <a:rPr lang="de-DE" sz="1000" b="1" dirty="0">
                <a:solidFill>
                  <a:schemeClr val="tx1"/>
                </a:solidFill>
                <a:latin typeface="Pangolin" panose="00000500000000000000" pitchFamily="2" charset="0"/>
              </a:rPr>
              <a:t>200   180     190    190   190      180</a:t>
            </a:r>
            <a:endParaRPr lang="de-AT" sz="1000" b="1"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80ED72DF-6155-4680-8D62-050F03E54F99}"/>
              </a:ext>
            </a:extLst>
          </p:cNvPr>
          <p:cNvSpPr txBox="1"/>
          <p:nvPr/>
        </p:nvSpPr>
        <p:spPr>
          <a:xfrm>
            <a:off x="2421016" y="7705623"/>
            <a:ext cx="2031428" cy="400110"/>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Para calcular la media, sumamos todos los valores de peso...</a:t>
            </a:r>
          </a:p>
        </p:txBody>
      </p:sp>
      <p:sp>
        <p:nvSpPr>
          <p:cNvPr id="28" name="Textfeld 27">
            <a:extLst>
              <a:ext uri="{FF2B5EF4-FFF2-40B4-BE49-F238E27FC236}">
                <a16:creationId xmlns:a16="http://schemas.microsoft.com/office/drawing/2014/main" id="{34FDE001-6A7A-4406-90C9-CF0DCB56B499}"/>
              </a:ext>
            </a:extLst>
          </p:cNvPr>
          <p:cNvSpPr txBox="1"/>
          <p:nvPr/>
        </p:nvSpPr>
        <p:spPr>
          <a:xfrm>
            <a:off x="2412609" y="8326837"/>
            <a:ext cx="2060966" cy="246221"/>
          </a:xfrm>
          <a:prstGeom prst="rect">
            <a:avLst/>
          </a:prstGeom>
          <a:noFill/>
        </p:spPr>
        <p:txBody>
          <a:bodyPr wrap="square">
            <a:spAutoFit/>
          </a:bodyPr>
          <a:lstStyle/>
          <a:p>
            <a:pPr algn="ctr"/>
            <a:r>
              <a:rPr lang="de-DE" sz="1000" b="1" dirty="0">
                <a:solidFill>
                  <a:schemeClr val="tx1"/>
                </a:solidFill>
                <a:latin typeface="Pangolin" panose="00000500000000000000" pitchFamily="2" charset="0"/>
              </a:rPr>
              <a:t>200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180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190 </a:t>
            </a:r>
            <a:r>
              <a:rPr lang="de-DE" sz="1000" b="1" dirty="0">
                <a:solidFill>
                  <a:srgbClr val="FF0000"/>
                </a:solidFill>
                <a:latin typeface="Pangolin" panose="00000500000000000000" pitchFamily="2" charset="0"/>
              </a:rPr>
              <a:t>+</a:t>
            </a:r>
            <a:r>
              <a:rPr lang="de-DE" sz="1000" b="1" dirty="0">
                <a:solidFill>
                  <a:schemeClr val="tx1"/>
                </a:solidFill>
                <a:latin typeface="Pangolin" panose="00000500000000000000" pitchFamily="2" charset="0"/>
              </a:rPr>
              <a:t> 180</a:t>
            </a:r>
            <a:endParaRPr lang="de-AT" sz="1000" b="1"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1CE94B6C-622B-4359-8E0D-6EA2E5A4A032}"/>
              </a:ext>
            </a:extLst>
          </p:cNvPr>
          <p:cNvSpPr txBox="1"/>
          <p:nvPr/>
        </p:nvSpPr>
        <p:spPr>
          <a:xfrm>
            <a:off x="2405557" y="8646639"/>
            <a:ext cx="2068017" cy="553998"/>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 y después dividimos por el número de manzanas que tenemos …</a:t>
            </a:r>
          </a:p>
        </p:txBody>
      </p:sp>
      <p:sp>
        <p:nvSpPr>
          <p:cNvPr id="29" name="Textfeld 28">
            <a:extLst>
              <a:ext uri="{FF2B5EF4-FFF2-40B4-BE49-F238E27FC236}">
                <a16:creationId xmlns:a16="http://schemas.microsoft.com/office/drawing/2014/main" id="{A301EB8C-E2AE-4E33-8028-83065537DBB6}"/>
              </a:ext>
            </a:extLst>
          </p:cNvPr>
          <p:cNvSpPr txBox="1"/>
          <p:nvPr/>
        </p:nvSpPr>
        <p:spPr>
          <a:xfrm>
            <a:off x="2406247" y="9134928"/>
            <a:ext cx="2060966" cy="230832"/>
          </a:xfrm>
          <a:prstGeom prst="rect">
            <a:avLst/>
          </a:prstGeom>
          <a:noFill/>
        </p:spPr>
        <p:txBody>
          <a:bodyPr wrap="square">
            <a:spAutoFit/>
          </a:bodyPr>
          <a:lstStyle/>
          <a:p>
            <a:pPr algn="ctr"/>
            <a:r>
              <a:rPr lang="de-DE" sz="900" b="1" dirty="0">
                <a:solidFill>
                  <a:schemeClr val="tx1"/>
                </a:solidFill>
                <a:latin typeface="Pangolin" panose="00000500000000000000" pitchFamily="2" charset="0"/>
              </a:rPr>
              <a:t>(200 + 180 + 190 + 190 + 190 + 180)</a:t>
            </a:r>
            <a:endParaRPr lang="de-AT" sz="900" b="1" dirty="0">
              <a:solidFill>
                <a:schemeClr val="tx1"/>
              </a:solidFill>
              <a:latin typeface="Pangolin" panose="00000500000000000000" pitchFamily="2" charset="0"/>
            </a:endParaRPr>
          </a:p>
        </p:txBody>
      </p:sp>
      <p:sp>
        <p:nvSpPr>
          <p:cNvPr id="35" name="Textfeld 34">
            <a:extLst>
              <a:ext uri="{FF2B5EF4-FFF2-40B4-BE49-F238E27FC236}">
                <a16:creationId xmlns:a16="http://schemas.microsoft.com/office/drawing/2014/main" id="{32DA74E0-C429-49AB-9C6D-A426B93A9C04}"/>
              </a:ext>
            </a:extLst>
          </p:cNvPr>
          <p:cNvSpPr txBox="1"/>
          <p:nvPr/>
        </p:nvSpPr>
        <p:spPr>
          <a:xfrm>
            <a:off x="2406247" y="9353504"/>
            <a:ext cx="2060966" cy="230832"/>
          </a:xfrm>
          <a:prstGeom prst="rect">
            <a:avLst/>
          </a:prstGeom>
          <a:noFill/>
        </p:spPr>
        <p:txBody>
          <a:bodyPr wrap="square">
            <a:spAutoFit/>
          </a:bodyPr>
          <a:lstStyle/>
          <a:p>
            <a:pPr algn="ctr"/>
            <a:r>
              <a:rPr lang="de-DE" sz="900" b="1" dirty="0">
                <a:solidFill>
                  <a:srgbClr val="FF0000"/>
                </a:solidFill>
                <a:latin typeface="Pangolin" panose="00000500000000000000" pitchFamily="2" charset="0"/>
              </a:rPr>
              <a:t>6</a:t>
            </a:r>
            <a:endParaRPr lang="de-AT" sz="900" b="1" dirty="0">
              <a:solidFill>
                <a:srgbClr val="FF0000"/>
              </a:solidFill>
              <a:latin typeface="Pangolin" panose="00000500000000000000" pitchFamily="2" charset="0"/>
            </a:endParaRPr>
          </a:p>
        </p:txBody>
      </p:sp>
      <p:sp>
        <p:nvSpPr>
          <p:cNvPr id="31" name="Textfeld 30">
            <a:extLst>
              <a:ext uri="{FF2B5EF4-FFF2-40B4-BE49-F238E27FC236}">
                <a16:creationId xmlns:a16="http://schemas.microsoft.com/office/drawing/2014/main" id="{96394C34-0AE3-4A1E-9391-2992608D2140}"/>
              </a:ext>
            </a:extLst>
          </p:cNvPr>
          <p:cNvSpPr txBox="1"/>
          <p:nvPr/>
        </p:nvSpPr>
        <p:spPr>
          <a:xfrm>
            <a:off x="4715891" y="6797931"/>
            <a:ext cx="1782322" cy="400110"/>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Eso nos da un valor medio de</a:t>
            </a:r>
            <a:br>
              <a:rPr lang="es-ES" sz="1000" dirty="0">
                <a:solidFill>
                  <a:schemeClr val="dk1"/>
                </a:solidFill>
                <a:latin typeface="Pangolin"/>
                <a:ea typeface="Pangolin"/>
                <a:cs typeface="Pangolin"/>
                <a:sym typeface="Pangolin"/>
              </a:rPr>
            </a:br>
            <a:endParaRPr lang="es-ES" sz="1000" dirty="0">
              <a:solidFill>
                <a:schemeClr val="dk1"/>
              </a:solidFill>
              <a:latin typeface="Pangolin"/>
              <a:ea typeface="Pangolin"/>
              <a:cs typeface="Pangolin"/>
              <a:sym typeface="Pangolin"/>
            </a:endParaRPr>
          </a:p>
        </p:txBody>
      </p:sp>
      <p:sp>
        <p:nvSpPr>
          <p:cNvPr id="32" name="Textfeld 31">
            <a:extLst>
              <a:ext uri="{FF2B5EF4-FFF2-40B4-BE49-F238E27FC236}">
                <a16:creationId xmlns:a16="http://schemas.microsoft.com/office/drawing/2014/main" id="{2C3EE09C-509B-40DF-B20E-0F749674DAA0}"/>
              </a:ext>
            </a:extLst>
          </p:cNvPr>
          <p:cNvSpPr txBox="1"/>
          <p:nvPr/>
        </p:nvSpPr>
        <p:spPr>
          <a:xfrm>
            <a:off x="4908047" y="6979015"/>
            <a:ext cx="1408399" cy="338554"/>
          </a:xfrm>
          <a:prstGeom prst="rect">
            <a:avLst/>
          </a:prstGeom>
          <a:noFill/>
        </p:spPr>
        <p:txBody>
          <a:bodyPr wrap="square">
            <a:spAutoFit/>
          </a:bodyPr>
          <a:lstStyle/>
          <a:p>
            <a:pPr algn="ctr"/>
            <a:r>
              <a:rPr lang="de-DE" sz="1600" dirty="0">
                <a:solidFill>
                  <a:schemeClr val="tx1"/>
                </a:solidFill>
                <a:latin typeface="Pangolin" panose="00000500000000000000" pitchFamily="2" charset="0"/>
              </a:rPr>
              <a:t>188.3g</a:t>
            </a:r>
            <a:endParaRPr lang="de-AT" sz="1600" dirty="0">
              <a:solidFill>
                <a:schemeClr val="tx1"/>
              </a:solidFill>
              <a:latin typeface="Pangolin" panose="00000500000000000000" pitchFamily="2" charset="0"/>
            </a:endParaRPr>
          </a:p>
        </p:txBody>
      </p:sp>
      <p:sp>
        <p:nvSpPr>
          <p:cNvPr id="33" name="Textfeld 32">
            <a:extLst>
              <a:ext uri="{FF2B5EF4-FFF2-40B4-BE49-F238E27FC236}">
                <a16:creationId xmlns:a16="http://schemas.microsoft.com/office/drawing/2014/main" id="{8322CC24-01B7-47C2-AE07-A030A0A0D989}"/>
              </a:ext>
            </a:extLst>
          </p:cNvPr>
          <p:cNvSpPr txBox="1"/>
          <p:nvPr/>
        </p:nvSpPr>
        <p:spPr>
          <a:xfrm>
            <a:off x="4661190" y="8812773"/>
            <a:ext cx="1290493" cy="861774"/>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Oh, eso es casi el valor de la parte superior de nuestro gráfico en forma de campana</a:t>
            </a:r>
          </a:p>
        </p:txBody>
      </p:sp>
    </p:spTree>
    <p:extLst>
      <p:ext uri="{BB962C8B-B14F-4D97-AF65-F5344CB8AC3E}">
        <p14:creationId xmlns:p14="http://schemas.microsoft.com/office/powerpoint/2010/main" val="2321304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FB1F2A1-7E29-491D-9C60-E0E05CA8487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7999" cy="9905385"/>
          </a:xfrm>
          <a:prstGeom prst="rect">
            <a:avLst/>
          </a:prstGeom>
        </p:spPr>
      </p:pic>
      <p:pic>
        <p:nvPicPr>
          <p:cNvPr id="20" name="Grafik 19">
            <a:extLst>
              <a:ext uri="{FF2B5EF4-FFF2-40B4-BE49-F238E27FC236}">
                <a16:creationId xmlns:a16="http://schemas.microsoft.com/office/drawing/2014/main" id="{8C2969A2-DC8E-40B3-BD82-FF530CAFA4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 y="307"/>
            <a:ext cx="6858000" cy="9905386"/>
          </a:xfrm>
          <a:prstGeom prst="rect">
            <a:avLst/>
          </a:prstGeom>
        </p:spPr>
      </p:pic>
      <p:sp>
        <p:nvSpPr>
          <p:cNvPr id="21" name="Rechteck 20">
            <a:extLst>
              <a:ext uri="{FF2B5EF4-FFF2-40B4-BE49-F238E27FC236}">
                <a16:creationId xmlns:a16="http://schemas.microsoft.com/office/drawing/2014/main" id="{11381B94-2BD6-41E7-BA29-1A33DC5633F1}"/>
              </a:ext>
              <a:ext uri="{C183D7F6-B498-43B3-948B-1728B52AA6E4}">
                <adec:decorative xmlns:adec="http://schemas.microsoft.com/office/drawing/2017/decorative" val="1"/>
              </a:ext>
            </a:extLst>
          </p:cNvPr>
          <p:cNvSpPr/>
          <p:nvPr/>
        </p:nvSpPr>
        <p:spPr>
          <a:xfrm>
            <a:off x="222875" y="6573838"/>
            <a:ext cx="6407150" cy="14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D7EFD24F-2FC0-4204-A8AF-EC3F1F78B1D5}"/>
              </a:ext>
              <a:ext uri="{C183D7F6-B498-43B3-948B-1728B52AA6E4}">
                <adec:decorative xmlns:adec="http://schemas.microsoft.com/office/drawing/2017/decorative" val="1"/>
              </a:ext>
            </a:extLst>
          </p:cNvPr>
          <p:cNvSpPr/>
          <p:nvPr/>
        </p:nvSpPr>
        <p:spPr>
          <a:xfrm>
            <a:off x="225425" y="3476625"/>
            <a:ext cx="6407150" cy="14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8D198253-F55C-4DE6-9DB0-1F6CAAA13448}"/>
              </a:ext>
              <a:ext uri="{C183D7F6-B498-43B3-948B-1728B52AA6E4}">
                <adec:decorative xmlns:adec="http://schemas.microsoft.com/office/drawing/2017/decorative" val="1"/>
              </a:ext>
            </a:extLst>
          </p:cNvPr>
          <p:cNvSpPr/>
          <p:nvPr/>
        </p:nvSpPr>
        <p:spPr>
          <a:xfrm>
            <a:off x="225425" y="6718300"/>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724D5B00-35DA-4DC8-A7D0-5E6773E6CA53}"/>
              </a:ext>
              <a:ext uri="{C183D7F6-B498-43B3-948B-1728B52AA6E4}">
                <adec:decorative xmlns:adec="http://schemas.microsoft.com/office/drawing/2017/decorative" val="1"/>
              </a:ext>
            </a:extLst>
          </p:cNvPr>
          <p:cNvSpPr/>
          <p:nvPr/>
        </p:nvSpPr>
        <p:spPr>
          <a:xfrm>
            <a:off x="4581525" y="671830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93E5F166-BF84-4BEA-A465-68083D6DB78F}"/>
              </a:ext>
              <a:ext uri="{C183D7F6-B498-43B3-948B-1728B52AA6E4}">
                <adec:decorative xmlns:adec="http://schemas.microsoft.com/office/drawing/2017/decorative" val="1"/>
              </a:ext>
            </a:extLst>
          </p:cNvPr>
          <p:cNvSpPr/>
          <p:nvPr/>
        </p:nvSpPr>
        <p:spPr>
          <a:xfrm>
            <a:off x="225425"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06000885-320A-4B91-9AF9-5B8BAB73C8D5}"/>
              </a:ext>
              <a:ext uri="{C183D7F6-B498-43B3-948B-1728B52AA6E4}">
                <adec:decorative xmlns:adec="http://schemas.microsoft.com/office/drawing/2017/decorative" val="1"/>
              </a:ext>
            </a:extLst>
          </p:cNvPr>
          <p:cNvSpPr/>
          <p:nvPr/>
        </p:nvSpPr>
        <p:spPr>
          <a:xfrm>
            <a:off x="2403475" y="3621087"/>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BEC6D065-61B7-4065-8579-092217ECAFD1}"/>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0" name="Rechteck 9">
            <a:extLst>
              <a:ext uri="{FF2B5EF4-FFF2-40B4-BE49-F238E27FC236}">
                <a16:creationId xmlns:a16="http://schemas.microsoft.com/office/drawing/2014/main" id="{63EDE9CF-C75C-472D-8490-5F37070FD4C1}"/>
              </a:ext>
              <a:ext uri="{C183D7F6-B498-43B3-948B-1728B52AA6E4}">
                <adec:decorative xmlns:adec="http://schemas.microsoft.com/office/drawing/2017/decorative" val="1"/>
              </a:ext>
            </a:extLst>
          </p:cNvPr>
          <p:cNvSpPr/>
          <p:nvPr/>
        </p:nvSpPr>
        <p:spPr>
          <a:xfrm>
            <a:off x="240347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B4C0BD68-67DD-4BFA-8EBB-14C402EF43C1}"/>
              </a:ext>
              <a:ext uri="{C183D7F6-B498-43B3-948B-1728B52AA6E4}">
                <adec:decorative xmlns:adec="http://schemas.microsoft.com/office/drawing/2017/decorative" val="1"/>
              </a:ext>
            </a:extLst>
          </p:cNvPr>
          <p:cNvSpPr/>
          <p:nvPr/>
        </p:nvSpPr>
        <p:spPr>
          <a:xfrm>
            <a:off x="4581525" y="52387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2" name="Rechteck 21">
            <a:extLst>
              <a:ext uri="{FF2B5EF4-FFF2-40B4-BE49-F238E27FC236}">
                <a16:creationId xmlns:a16="http://schemas.microsoft.com/office/drawing/2014/main" id="{B9408881-3FBD-4EFB-9512-008607EFA24A}"/>
              </a:ext>
              <a:ext uri="{C183D7F6-B498-43B3-948B-1728B52AA6E4}">
                <adec:decorative xmlns:adec="http://schemas.microsoft.com/office/drawing/2017/decorative" val="1"/>
              </a:ext>
            </a:extLst>
          </p:cNvPr>
          <p:cNvSpPr/>
          <p:nvPr/>
        </p:nvSpPr>
        <p:spPr>
          <a:xfrm>
            <a:off x="4581525" y="9036424"/>
            <a:ext cx="2051050" cy="633039"/>
          </a:xfrm>
          <a:custGeom>
            <a:avLst/>
            <a:gdLst>
              <a:gd name="connsiteX0" fmla="*/ 0 w 2051050"/>
              <a:gd name="connsiteY0" fmla="*/ 0 h 633039"/>
              <a:gd name="connsiteX1" fmla="*/ 622152 w 2051050"/>
              <a:gd name="connsiteY1" fmla="*/ 0 h 633039"/>
              <a:gd name="connsiteX2" fmla="*/ 1264814 w 2051050"/>
              <a:gd name="connsiteY2" fmla="*/ 0 h 633039"/>
              <a:gd name="connsiteX3" fmla="*/ 2051050 w 2051050"/>
              <a:gd name="connsiteY3" fmla="*/ 0 h 633039"/>
              <a:gd name="connsiteX4" fmla="*/ 2051050 w 2051050"/>
              <a:gd name="connsiteY4" fmla="*/ 633039 h 633039"/>
              <a:gd name="connsiteX5" fmla="*/ 1326346 w 2051050"/>
              <a:gd name="connsiteY5" fmla="*/ 633039 h 633039"/>
              <a:gd name="connsiteX6" fmla="*/ 601641 w 2051050"/>
              <a:gd name="connsiteY6" fmla="*/ 633039 h 633039"/>
              <a:gd name="connsiteX7" fmla="*/ 0 w 2051050"/>
              <a:gd name="connsiteY7" fmla="*/ 633039 h 633039"/>
              <a:gd name="connsiteX8" fmla="*/ 0 w 2051050"/>
              <a:gd name="connsiteY8" fmla="*/ 0 h 63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1050" h="633039"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45446" y="142008"/>
                  <a:pt x="2020420" y="402440"/>
                  <a:pt x="2051050" y="633039"/>
                </a:cubicBezTo>
                <a:cubicBezTo>
                  <a:pt x="1900147" y="608517"/>
                  <a:pt x="1686936" y="623179"/>
                  <a:pt x="1326346" y="633039"/>
                </a:cubicBezTo>
                <a:cubicBezTo>
                  <a:pt x="965756" y="642899"/>
                  <a:pt x="767223" y="641750"/>
                  <a:pt x="601641" y="633039"/>
                </a:cubicBezTo>
                <a:cubicBezTo>
                  <a:pt x="436059" y="624328"/>
                  <a:pt x="210808" y="626062"/>
                  <a:pt x="0" y="633039"/>
                </a:cubicBezTo>
                <a:cubicBezTo>
                  <a:pt x="28083" y="404475"/>
                  <a:pt x="-6935" y="18484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30" name="Grafik 29">
            <a:extLst>
              <a:ext uri="{FF2B5EF4-FFF2-40B4-BE49-F238E27FC236}">
                <a16:creationId xmlns:a16="http://schemas.microsoft.com/office/drawing/2014/main" id="{0C1B21E1-96DC-41C0-98A1-CC9C99EF072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7876" y="3111165"/>
            <a:ext cx="251226" cy="116907"/>
          </a:xfrm>
          <a:prstGeom prst="rect">
            <a:avLst/>
          </a:prstGeom>
        </p:spPr>
      </p:pic>
      <p:sp>
        <p:nvSpPr>
          <p:cNvPr id="8" name="Oval 7">
            <a:extLst>
              <a:ext uri="{FF2B5EF4-FFF2-40B4-BE49-F238E27FC236}">
                <a16:creationId xmlns:a16="http://schemas.microsoft.com/office/drawing/2014/main" id="{ADAA6EB7-C689-8D32-3A15-82085C1AF962}"/>
              </a:ext>
              <a:ext uri="{C183D7F6-B498-43B3-948B-1728B52AA6E4}">
                <adec:decorative xmlns:adec="http://schemas.microsoft.com/office/drawing/2017/decorative" val="1"/>
              </a:ext>
            </a:extLst>
          </p:cNvPr>
          <p:cNvSpPr/>
          <p:nvPr/>
        </p:nvSpPr>
        <p:spPr>
          <a:xfrm>
            <a:off x="5607049" y="1812924"/>
            <a:ext cx="79375" cy="1079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endParaRPr lang="en-AT" dirty="0"/>
          </a:p>
        </p:txBody>
      </p:sp>
      <p:sp>
        <p:nvSpPr>
          <p:cNvPr id="12" name="TextBox 11">
            <a:extLst>
              <a:ext uri="{FF2B5EF4-FFF2-40B4-BE49-F238E27FC236}">
                <a16:creationId xmlns:a16="http://schemas.microsoft.com/office/drawing/2014/main" id="{6D6C7AB3-2558-6369-F92F-2EF2E8C7B02A}"/>
              </a:ext>
              <a:ext uri="{C183D7F6-B498-43B3-948B-1728B52AA6E4}">
                <adec:decorative xmlns:adec="http://schemas.microsoft.com/office/drawing/2017/decorative" val="1"/>
              </a:ext>
            </a:extLst>
          </p:cNvPr>
          <p:cNvSpPr txBox="1"/>
          <p:nvPr/>
        </p:nvSpPr>
        <p:spPr>
          <a:xfrm>
            <a:off x="5538562" y="1604896"/>
            <a:ext cx="242374" cy="369332"/>
          </a:xfrm>
          <a:prstGeom prst="rect">
            <a:avLst/>
          </a:prstGeom>
          <a:noFill/>
        </p:spPr>
        <p:txBody>
          <a:bodyPr wrap="none" rtlCol="0">
            <a:spAutoFit/>
          </a:bodyPr>
          <a:lstStyle/>
          <a:p>
            <a:r>
              <a:rPr lang="en-GB" dirty="0">
                <a:latin typeface="Pangolin" panose="00000500000000000000" pitchFamily="2" charset="0"/>
              </a:rPr>
              <a:t>.</a:t>
            </a:r>
            <a:endParaRPr lang="en-AT" dirty="0">
              <a:latin typeface="Pangolin" panose="00000500000000000000" pitchFamily="2" charset="0"/>
            </a:endParaRPr>
          </a:p>
        </p:txBody>
      </p:sp>
      <p:sp>
        <p:nvSpPr>
          <p:cNvPr id="15" name="Freeform: Shape 14">
            <a:extLst>
              <a:ext uri="{FF2B5EF4-FFF2-40B4-BE49-F238E27FC236}">
                <a16:creationId xmlns:a16="http://schemas.microsoft.com/office/drawing/2014/main" id="{E9304EB5-F346-70F0-C040-1BC2A722EFAD}"/>
              </a:ext>
              <a:ext uri="{C183D7F6-B498-43B3-948B-1728B52AA6E4}">
                <adec:decorative xmlns:adec="http://schemas.microsoft.com/office/drawing/2017/decorative" val="1"/>
              </a:ext>
            </a:extLst>
          </p:cNvPr>
          <p:cNvSpPr/>
          <p:nvPr/>
        </p:nvSpPr>
        <p:spPr>
          <a:xfrm>
            <a:off x="4133370" y="4951686"/>
            <a:ext cx="698874" cy="255314"/>
          </a:xfrm>
          <a:custGeom>
            <a:avLst/>
            <a:gdLst>
              <a:gd name="connsiteX0" fmla="*/ 32230 w 698874"/>
              <a:gd name="connsiteY0" fmla="*/ 250234 h 255314"/>
              <a:gd name="connsiteX1" fmla="*/ 540230 w 698874"/>
              <a:gd name="connsiteY1" fmla="*/ 245154 h 255314"/>
              <a:gd name="connsiteX2" fmla="*/ 560550 w 698874"/>
              <a:gd name="connsiteY2" fmla="*/ 255314 h 255314"/>
              <a:gd name="connsiteX3" fmla="*/ 692630 w 698874"/>
              <a:gd name="connsiteY3" fmla="*/ 245154 h 255314"/>
              <a:gd name="connsiteX4" fmla="*/ 697710 w 698874"/>
              <a:gd name="connsiteY4" fmla="*/ 214674 h 255314"/>
              <a:gd name="connsiteX5" fmla="*/ 692630 w 698874"/>
              <a:gd name="connsiteY5" fmla="*/ 133394 h 255314"/>
              <a:gd name="connsiteX6" fmla="*/ 672310 w 698874"/>
              <a:gd name="connsiteY6" fmla="*/ 92754 h 255314"/>
              <a:gd name="connsiteX7" fmla="*/ 657070 w 698874"/>
              <a:gd name="connsiteY7" fmla="*/ 82594 h 255314"/>
              <a:gd name="connsiteX8" fmla="*/ 636750 w 698874"/>
              <a:gd name="connsiteY8" fmla="*/ 57194 h 255314"/>
              <a:gd name="connsiteX9" fmla="*/ 596110 w 698874"/>
              <a:gd name="connsiteY9" fmla="*/ 31794 h 255314"/>
              <a:gd name="connsiteX10" fmla="*/ 560550 w 698874"/>
              <a:gd name="connsiteY10" fmla="*/ 21634 h 255314"/>
              <a:gd name="connsiteX11" fmla="*/ 494510 w 698874"/>
              <a:gd name="connsiteY11" fmla="*/ 26714 h 255314"/>
              <a:gd name="connsiteX12" fmla="*/ 413230 w 698874"/>
              <a:gd name="connsiteY12" fmla="*/ 36874 h 255314"/>
              <a:gd name="connsiteX13" fmla="*/ 326870 w 698874"/>
              <a:gd name="connsiteY13" fmla="*/ 31794 h 255314"/>
              <a:gd name="connsiteX14" fmla="*/ 235430 w 698874"/>
              <a:gd name="connsiteY14" fmla="*/ 6394 h 255314"/>
              <a:gd name="connsiteX15" fmla="*/ 37310 w 698874"/>
              <a:gd name="connsiteY15" fmla="*/ 47034 h 255314"/>
              <a:gd name="connsiteX16" fmla="*/ 27150 w 698874"/>
              <a:gd name="connsiteY16" fmla="*/ 82594 h 255314"/>
              <a:gd name="connsiteX17" fmla="*/ 22070 w 698874"/>
              <a:gd name="connsiteY17" fmla="*/ 107994 h 255314"/>
              <a:gd name="connsiteX18" fmla="*/ 32230 w 698874"/>
              <a:gd name="connsiteY18" fmla="*/ 194354 h 255314"/>
              <a:gd name="connsiteX19" fmla="*/ 42390 w 698874"/>
              <a:gd name="connsiteY19" fmla="*/ 209594 h 255314"/>
              <a:gd name="connsiteX20" fmla="*/ 32230 w 698874"/>
              <a:gd name="connsiteY20" fmla="*/ 250234 h 25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874" h="255314">
                <a:moveTo>
                  <a:pt x="32230" y="250234"/>
                </a:moveTo>
                <a:cubicBezTo>
                  <a:pt x="115203" y="256161"/>
                  <a:pt x="323461" y="233330"/>
                  <a:pt x="540230" y="245154"/>
                </a:cubicBezTo>
                <a:cubicBezTo>
                  <a:pt x="547792" y="245566"/>
                  <a:pt x="553777" y="251927"/>
                  <a:pt x="560550" y="255314"/>
                </a:cubicBezTo>
                <a:cubicBezTo>
                  <a:pt x="604577" y="251927"/>
                  <a:pt x="650293" y="257698"/>
                  <a:pt x="692630" y="245154"/>
                </a:cubicBezTo>
                <a:cubicBezTo>
                  <a:pt x="702506" y="242228"/>
                  <a:pt x="697710" y="224974"/>
                  <a:pt x="697710" y="214674"/>
                </a:cubicBezTo>
                <a:cubicBezTo>
                  <a:pt x="697710" y="187528"/>
                  <a:pt x="696469" y="160267"/>
                  <a:pt x="692630" y="133394"/>
                </a:cubicBezTo>
                <a:cubicBezTo>
                  <a:pt x="691417" y="124905"/>
                  <a:pt x="680020" y="100464"/>
                  <a:pt x="672310" y="92754"/>
                </a:cubicBezTo>
                <a:cubicBezTo>
                  <a:pt x="667993" y="88437"/>
                  <a:pt x="661387" y="86911"/>
                  <a:pt x="657070" y="82594"/>
                </a:cubicBezTo>
                <a:cubicBezTo>
                  <a:pt x="649403" y="74927"/>
                  <a:pt x="644417" y="64861"/>
                  <a:pt x="636750" y="57194"/>
                </a:cubicBezTo>
                <a:cubicBezTo>
                  <a:pt x="627417" y="47861"/>
                  <a:pt x="608757" y="36393"/>
                  <a:pt x="596110" y="31794"/>
                </a:cubicBezTo>
                <a:cubicBezTo>
                  <a:pt x="584525" y="27581"/>
                  <a:pt x="572403" y="25021"/>
                  <a:pt x="560550" y="21634"/>
                </a:cubicBezTo>
                <a:cubicBezTo>
                  <a:pt x="538537" y="23327"/>
                  <a:pt x="516471" y="24442"/>
                  <a:pt x="494510" y="26714"/>
                </a:cubicBezTo>
                <a:cubicBezTo>
                  <a:pt x="467351" y="29524"/>
                  <a:pt x="413230" y="36874"/>
                  <a:pt x="413230" y="36874"/>
                </a:cubicBezTo>
                <a:cubicBezTo>
                  <a:pt x="384443" y="35181"/>
                  <a:pt x="355292" y="36666"/>
                  <a:pt x="326870" y="31794"/>
                </a:cubicBezTo>
                <a:cubicBezTo>
                  <a:pt x="295691" y="26449"/>
                  <a:pt x="235430" y="6394"/>
                  <a:pt x="235430" y="6394"/>
                </a:cubicBezTo>
                <a:cubicBezTo>
                  <a:pt x="77944" y="19163"/>
                  <a:pt x="65076" y="-36264"/>
                  <a:pt x="37310" y="47034"/>
                </a:cubicBezTo>
                <a:cubicBezTo>
                  <a:pt x="33412" y="58729"/>
                  <a:pt x="30140" y="70634"/>
                  <a:pt x="27150" y="82594"/>
                </a:cubicBezTo>
                <a:cubicBezTo>
                  <a:pt x="25056" y="90971"/>
                  <a:pt x="23763" y="99527"/>
                  <a:pt x="22070" y="107994"/>
                </a:cubicBezTo>
                <a:cubicBezTo>
                  <a:pt x="22507" y="113238"/>
                  <a:pt x="25421" y="176196"/>
                  <a:pt x="32230" y="194354"/>
                </a:cubicBezTo>
                <a:cubicBezTo>
                  <a:pt x="34374" y="200071"/>
                  <a:pt x="39361" y="204293"/>
                  <a:pt x="42390" y="209594"/>
                </a:cubicBezTo>
                <a:cubicBezTo>
                  <a:pt x="54065" y="230024"/>
                  <a:pt x="-50743" y="244307"/>
                  <a:pt x="32230" y="25023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reeform: Shape 16">
            <a:extLst>
              <a:ext uri="{FF2B5EF4-FFF2-40B4-BE49-F238E27FC236}">
                <a16:creationId xmlns:a16="http://schemas.microsoft.com/office/drawing/2014/main" id="{674346F5-0331-5EDE-1380-C0CB0EF4728B}"/>
              </a:ext>
              <a:ext uri="{C183D7F6-B498-43B3-948B-1728B52AA6E4}">
                <adec:decorative xmlns:adec="http://schemas.microsoft.com/office/drawing/2017/decorative" val="1"/>
              </a:ext>
            </a:extLst>
          </p:cNvPr>
          <p:cNvSpPr/>
          <p:nvPr/>
        </p:nvSpPr>
        <p:spPr>
          <a:xfrm>
            <a:off x="3093720" y="5501640"/>
            <a:ext cx="472440" cy="208496"/>
          </a:xfrm>
          <a:custGeom>
            <a:avLst/>
            <a:gdLst>
              <a:gd name="connsiteX0" fmla="*/ 50800 w 472440"/>
              <a:gd name="connsiteY0" fmla="*/ 193040 h 208496"/>
              <a:gd name="connsiteX1" fmla="*/ 76200 w 472440"/>
              <a:gd name="connsiteY1" fmla="*/ 198120 h 208496"/>
              <a:gd name="connsiteX2" fmla="*/ 116840 w 472440"/>
              <a:gd name="connsiteY2" fmla="*/ 208280 h 208496"/>
              <a:gd name="connsiteX3" fmla="*/ 238760 w 472440"/>
              <a:gd name="connsiteY3" fmla="*/ 203200 h 208496"/>
              <a:gd name="connsiteX4" fmla="*/ 264160 w 472440"/>
              <a:gd name="connsiteY4" fmla="*/ 198120 h 208496"/>
              <a:gd name="connsiteX5" fmla="*/ 462280 w 472440"/>
              <a:gd name="connsiteY5" fmla="*/ 187960 h 208496"/>
              <a:gd name="connsiteX6" fmla="*/ 472440 w 472440"/>
              <a:gd name="connsiteY6" fmla="*/ 162560 h 208496"/>
              <a:gd name="connsiteX7" fmla="*/ 467360 w 472440"/>
              <a:gd name="connsiteY7" fmla="*/ 91440 h 208496"/>
              <a:gd name="connsiteX8" fmla="*/ 462280 w 472440"/>
              <a:gd name="connsiteY8" fmla="*/ 76200 h 208496"/>
              <a:gd name="connsiteX9" fmla="*/ 436880 w 472440"/>
              <a:gd name="connsiteY9" fmla="*/ 45720 h 208496"/>
              <a:gd name="connsiteX10" fmla="*/ 375920 w 472440"/>
              <a:gd name="connsiteY10" fmla="*/ 30480 h 208496"/>
              <a:gd name="connsiteX11" fmla="*/ 325120 w 472440"/>
              <a:gd name="connsiteY11" fmla="*/ 20320 h 208496"/>
              <a:gd name="connsiteX12" fmla="*/ 284480 w 472440"/>
              <a:gd name="connsiteY12" fmla="*/ 10160 h 208496"/>
              <a:gd name="connsiteX13" fmla="*/ 187960 w 472440"/>
              <a:gd name="connsiteY13" fmla="*/ 0 h 208496"/>
              <a:gd name="connsiteX14" fmla="*/ 20320 w 472440"/>
              <a:gd name="connsiteY14" fmla="*/ 10160 h 208496"/>
              <a:gd name="connsiteX15" fmla="*/ 0 w 472440"/>
              <a:gd name="connsiteY15" fmla="*/ 60960 h 208496"/>
              <a:gd name="connsiteX16" fmla="*/ 10160 w 472440"/>
              <a:gd name="connsiteY16" fmla="*/ 142240 h 208496"/>
              <a:gd name="connsiteX17" fmla="*/ 15240 w 472440"/>
              <a:gd name="connsiteY17" fmla="*/ 157480 h 208496"/>
              <a:gd name="connsiteX18" fmla="*/ 30480 w 472440"/>
              <a:gd name="connsiteY18" fmla="*/ 167640 h 208496"/>
              <a:gd name="connsiteX19" fmla="*/ 60960 w 472440"/>
              <a:gd name="connsiteY19" fmla="*/ 177800 h 208496"/>
              <a:gd name="connsiteX20" fmla="*/ 50800 w 472440"/>
              <a:gd name="connsiteY20" fmla="*/ 193040 h 20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2440" h="208496">
                <a:moveTo>
                  <a:pt x="50800" y="193040"/>
                </a:moveTo>
                <a:cubicBezTo>
                  <a:pt x="53340" y="196427"/>
                  <a:pt x="67787" y="196178"/>
                  <a:pt x="76200" y="198120"/>
                </a:cubicBezTo>
                <a:cubicBezTo>
                  <a:pt x="89806" y="201260"/>
                  <a:pt x="102883" y="207844"/>
                  <a:pt x="116840" y="208280"/>
                </a:cubicBezTo>
                <a:cubicBezTo>
                  <a:pt x="157495" y="209550"/>
                  <a:pt x="198120" y="204893"/>
                  <a:pt x="238760" y="203200"/>
                </a:cubicBezTo>
                <a:cubicBezTo>
                  <a:pt x="247227" y="201507"/>
                  <a:pt x="255546" y="198707"/>
                  <a:pt x="264160" y="198120"/>
                </a:cubicBezTo>
                <a:cubicBezTo>
                  <a:pt x="330134" y="193622"/>
                  <a:pt x="397096" y="199089"/>
                  <a:pt x="462280" y="187960"/>
                </a:cubicBezTo>
                <a:cubicBezTo>
                  <a:pt x="471269" y="186425"/>
                  <a:pt x="469053" y="171027"/>
                  <a:pt x="472440" y="162560"/>
                </a:cubicBezTo>
                <a:cubicBezTo>
                  <a:pt x="470747" y="138853"/>
                  <a:pt x="470137" y="115044"/>
                  <a:pt x="467360" y="91440"/>
                </a:cubicBezTo>
                <a:cubicBezTo>
                  <a:pt x="466734" y="86122"/>
                  <a:pt x="465250" y="80655"/>
                  <a:pt x="462280" y="76200"/>
                </a:cubicBezTo>
                <a:cubicBezTo>
                  <a:pt x="454944" y="65196"/>
                  <a:pt x="447207" y="53982"/>
                  <a:pt x="436880" y="45720"/>
                </a:cubicBezTo>
                <a:cubicBezTo>
                  <a:pt x="421958" y="33783"/>
                  <a:pt x="392151" y="33344"/>
                  <a:pt x="375920" y="30480"/>
                </a:cubicBezTo>
                <a:cubicBezTo>
                  <a:pt x="358914" y="27479"/>
                  <a:pt x="341977" y="24066"/>
                  <a:pt x="325120" y="20320"/>
                </a:cubicBezTo>
                <a:cubicBezTo>
                  <a:pt x="311489" y="17291"/>
                  <a:pt x="298293" y="12206"/>
                  <a:pt x="284480" y="10160"/>
                </a:cubicBezTo>
                <a:cubicBezTo>
                  <a:pt x="252478" y="5419"/>
                  <a:pt x="187960" y="0"/>
                  <a:pt x="187960" y="0"/>
                </a:cubicBezTo>
                <a:lnTo>
                  <a:pt x="20320" y="10160"/>
                </a:lnTo>
                <a:cubicBezTo>
                  <a:pt x="2972" y="15786"/>
                  <a:pt x="0" y="60960"/>
                  <a:pt x="0" y="60960"/>
                </a:cubicBezTo>
                <a:cubicBezTo>
                  <a:pt x="3387" y="88053"/>
                  <a:pt x="5902" y="115270"/>
                  <a:pt x="10160" y="142240"/>
                </a:cubicBezTo>
                <a:cubicBezTo>
                  <a:pt x="10995" y="147529"/>
                  <a:pt x="11895" y="153299"/>
                  <a:pt x="15240" y="157480"/>
                </a:cubicBezTo>
                <a:cubicBezTo>
                  <a:pt x="19054" y="162248"/>
                  <a:pt x="24901" y="165160"/>
                  <a:pt x="30480" y="167640"/>
                </a:cubicBezTo>
                <a:cubicBezTo>
                  <a:pt x="40267" y="171990"/>
                  <a:pt x="50505" y="175477"/>
                  <a:pt x="60960" y="177800"/>
                </a:cubicBezTo>
                <a:cubicBezTo>
                  <a:pt x="65919" y="178902"/>
                  <a:pt x="48260" y="189653"/>
                  <a:pt x="50800" y="19304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extBox 13">
            <a:extLst>
              <a:ext uri="{FF2B5EF4-FFF2-40B4-BE49-F238E27FC236}">
                <a16:creationId xmlns:a16="http://schemas.microsoft.com/office/drawing/2014/main" id="{BE2D9147-CF21-AFB3-695F-1AC9BFC8E8DC}"/>
              </a:ext>
              <a:ext uri="{C183D7F6-B498-43B3-948B-1728B52AA6E4}">
                <adec:decorative xmlns:adec="http://schemas.microsoft.com/office/drawing/2017/decorative" val="1"/>
              </a:ext>
            </a:extLst>
          </p:cNvPr>
          <p:cNvSpPr txBox="1"/>
          <p:nvPr/>
        </p:nvSpPr>
        <p:spPr>
          <a:xfrm>
            <a:off x="4079491" y="4999012"/>
            <a:ext cx="806631" cy="276999"/>
          </a:xfrm>
          <a:prstGeom prst="rect">
            <a:avLst/>
          </a:prstGeom>
          <a:noFill/>
        </p:spPr>
        <p:txBody>
          <a:bodyPr wrap="none" rtlCol="0">
            <a:spAutoFit/>
          </a:bodyPr>
          <a:lstStyle/>
          <a:p>
            <a:r>
              <a:rPr lang="de-DE" sz="1200" b="1" dirty="0">
                <a:latin typeface="Momopresentation Updated 2" panose="02000503000000000000" pitchFamily="2" charset="0"/>
              </a:rPr>
              <a:t>MEDIANA</a:t>
            </a:r>
            <a:endParaRPr lang="pt-BR" sz="1200" b="1" dirty="0">
              <a:latin typeface="Momopresentation Updated 2" panose="02000503000000000000" pitchFamily="2" charset="0"/>
            </a:endParaRPr>
          </a:p>
        </p:txBody>
      </p:sp>
      <p:sp>
        <p:nvSpPr>
          <p:cNvPr id="13" name="TextBox 12">
            <a:extLst>
              <a:ext uri="{FF2B5EF4-FFF2-40B4-BE49-F238E27FC236}">
                <a16:creationId xmlns:a16="http://schemas.microsoft.com/office/drawing/2014/main" id="{6DE93D52-5765-CCD0-C7B4-96494D9C7562}"/>
              </a:ext>
              <a:ext uri="{C183D7F6-B498-43B3-948B-1728B52AA6E4}">
                <adec:decorative xmlns:adec="http://schemas.microsoft.com/office/drawing/2017/decorative" val="1"/>
              </a:ext>
            </a:extLst>
          </p:cNvPr>
          <p:cNvSpPr txBox="1"/>
          <p:nvPr/>
        </p:nvSpPr>
        <p:spPr>
          <a:xfrm>
            <a:off x="3134634" y="5498616"/>
            <a:ext cx="615874" cy="276999"/>
          </a:xfrm>
          <a:prstGeom prst="rect">
            <a:avLst/>
          </a:prstGeom>
          <a:noFill/>
        </p:spPr>
        <p:txBody>
          <a:bodyPr wrap="none" rtlCol="0">
            <a:spAutoFit/>
          </a:bodyPr>
          <a:lstStyle/>
          <a:p>
            <a:r>
              <a:rPr lang="de-DE" sz="1200" b="1" dirty="0">
                <a:latin typeface="Momopresentation Updated 2" panose="02000503000000000000" pitchFamily="2" charset="0"/>
              </a:rPr>
              <a:t>MEDIA</a:t>
            </a:r>
            <a:endParaRPr lang="pt-BR" sz="1200" b="1" dirty="0">
              <a:latin typeface="Momopresentation Updated 2" panose="02000503000000000000" pitchFamily="2" charset="0"/>
            </a:endParaRPr>
          </a:p>
        </p:txBody>
      </p:sp>
      <p:sp>
        <p:nvSpPr>
          <p:cNvPr id="29" name="Textfeld 28">
            <a:extLst>
              <a:ext uri="{FF2B5EF4-FFF2-40B4-BE49-F238E27FC236}">
                <a16:creationId xmlns:a16="http://schemas.microsoft.com/office/drawing/2014/main" id="{5857D0CB-DB2E-4B78-B9CF-523BD8E86C64}"/>
              </a:ext>
            </a:extLst>
          </p:cNvPr>
          <p:cNvSpPr txBox="1"/>
          <p:nvPr/>
        </p:nvSpPr>
        <p:spPr>
          <a:xfrm>
            <a:off x="114552" y="221488"/>
            <a:ext cx="2055144" cy="246221"/>
          </a:xfrm>
          <a:prstGeom prst="rect">
            <a:avLst/>
          </a:prstGeom>
          <a:noFill/>
        </p:spPr>
        <p:txBody>
          <a:bodyPr wrap="square" rtlCol="0">
            <a:spAutoFit/>
          </a:bodyPr>
          <a:lstStyle/>
          <a:p>
            <a:r>
              <a:rPr lang="de-AT" sz="1000">
                <a:latin typeface="Pangolin" panose="00000500000000000000" pitchFamily="2" charset="0"/>
              </a:rPr>
              <a:t>Medidas de Tendencia Central</a:t>
            </a:r>
            <a:endParaRPr lang="de-AT" sz="1000" dirty="0">
              <a:latin typeface="Pangolin" panose="00000500000000000000" pitchFamily="2" charset="0"/>
            </a:endParaRPr>
          </a:p>
        </p:txBody>
      </p:sp>
      <p:sp>
        <p:nvSpPr>
          <p:cNvPr id="2" name="Title 1">
            <a:extLst>
              <a:ext uri="{FF2B5EF4-FFF2-40B4-BE49-F238E27FC236}">
                <a16:creationId xmlns:a16="http://schemas.microsoft.com/office/drawing/2014/main" id="{2B05A921-7439-58B4-6212-FA5259E6331B}"/>
              </a:ext>
            </a:extLst>
          </p:cNvPr>
          <p:cNvSpPr txBox="1">
            <a:spLocks noGrp="1"/>
          </p:cNvSpPr>
          <p:nvPr>
            <p:ph type="title" idx="4294967295"/>
          </p:nvPr>
        </p:nvSpPr>
        <p:spPr>
          <a:xfrm>
            <a:off x="6450037" y="9662499"/>
            <a:ext cx="25680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419"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3</a:t>
            </a:r>
          </a:p>
        </p:txBody>
      </p:sp>
      <p:sp>
        <p:nvSpPr>
          <p:cNvPr id="23" name="Textfeld 22">
            <a:extLst>
              <a:ext uri="{FF2B5EF4-FFF2-40B4-BE49-F238E27FC236}">
                <a16:creationId xmlns:a16="http://schemas.microsoft.com/office/drawing/2014/main" id="{8017A561-8313-47B7-9BF1-5DD8DBE4A483}"/>
              </a:ext>
            </a:extLst>
          </p:cNvPr>
          <p:cNvSpPr txBox="1"/>
          <p:nvPr/>
        </p:nvSpPr>
        <p:spPr>
          <a:xfrm>
            <a:off x="222875" y="560708"/>
            <a:ext cx="1751922" cy="553998"/>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Exacto. Pero no siempre la media es la mejor manera de </a:t>
            </a:r>
            <a:r>
              <a:rPr lang="es-ES" sz="1000" dirty="0" err="1">
                <a:solidFill>
                  <a:schemeClr val="dk1"/>
                </a:solidFill>
                <a:latin typeface="Pangolin"/>
                <a:ea typeface="Pangolin"/>
                <a:cs typeface="Pangolin"/>
                <a:sym typeface="Pangolin"/>
              </a:rPr>
              <a:t>de</a:t>
            </a:r>
            <a:r>
              <a:rPr lang="es-ES" sz="1000" dirty="0">
                <a:solidFill>
                  <a:schemeClr val="dk1"/>
                </a:solidFill>
                <a:latin typeface="Pangolin"/>
                <a:ea typeface="Pangolin"/>
                <a:cs typeface="Pangolin"/>
                <a:sym typeface="Pangolin"/>
              </a:rPr>
              <a:t> describir los datos.</a:t>
            </a:r>
          </a:p>
        </p:txBody>
      </p:sp>
      <p:sp>
        <p:nvSpPr>
          <p:cNvPr id="24" name="Textfeld 23">
            <a:extLst>
              <a:ext uri="{FF2B5EF4-FFF2-40B4-BE49-F238E27FC236}">
                <a16:creationId xmlns:a16="http://schemas.microsoft.com/office/drawing/2014/main" id="{8A4ED3B3-92DE-492B-ACB7-6AA70F3DA705}"/>
              </a:ext>
            </a:extLst>
          </p:cNvPr>
          <p:cNvSpPr txBox="1"/>
          <p:nvPr/>
        </p:nvSpPr>
        <p:spPr>
          <a:xfrm>
            <a:off x="1457959" y="1274165"/>
            <a:ext cx="748399" cy="861774"/>
          </a:xfrm>
          <a:prstGeom prst="rect">
            <a:avLst/>
          </a:prstGeom>
          <a:noFill/>
        </p:spPr>
        <p:txBody>
          <a:bodyPr wrap="square" anchor="ctr">
            <a:spAutoFit/>
          </a:bodyPr>
          <a:lstStyle/>
          <a:p>
            <a:pPr algn="ctr"/>
            <a:r>
              <a:rPr lang="es-ES" sz="1000" dirty="0">
                <a:latin typeface="Pangolin" panose="00000500000000000000" pitchFamily="2" charset="0"/>
              </a:rPr>
              <a:t>¡</a:t>
            </a:r>
            <a:r>
              <a:rPr lang="de-DE" sz="1000" dirty="0">
                <a:solidFill>
                  <a:schemeClr val="dk1"/>
                </a:solidFill>
                <a:latin typeface="Pangolin"/>
                <a:ea typeface="Pangolin"/>
                <a:cs typeface="Pangolin"/>
                <a:sym typeface="Pangolin"/>
              </a:rPr>
              <a:t>Chicos, </a:t>
            </a:r>
            <a:r>
              <a:rPr lang="de-DE" sz="1000" dirty="0" err="1">
                <a:solidFill>
                  <a:schemeClr val="dk1"/>
                </a:solidFill>
                <a:latin typeface="Pangolin"/>
                <a:ea typeface="Pangolin"/>
                <a:cs typeface="Pangolin"/>
                <a:sym typeface="Pangolin"/>
              </a:rPr>
              <a:t>vean</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esta</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manzana.Es</a:t>
            </a:r>
            <a:r>
              <a:rPr lang="de-DE" sz="1000" dirty="0">
                <a:solidFill>
                  <a:schemeClr val="dk1"/>
                </a:solidFill>
                <a:latin typeface="Pangolin"/>
                <a:ea typeface="Pangolin"/>
                <a:cs typeface="Pangolin"/>
                <a:sym typeface="Pangolin"/>
              </a:rPr>
              <a:t> tan </a:t>
            </a:r>
            <a:r>
              <a:rPr lang="de-DE" sz="1000" dirty="0" err="1">
                <a:solidFill>
                  <a:schemeClr val="dk1"/>
                </a:solidFill>
                <a:latin typeface="Pangolin"/>
                <a:ea typeface="Pangolin"/>
                <a:cs typeface="Pangolin"/>
                <a:sym typeface="Pangolin"/>
              </a:rPr>
              <a:t>pequeña</a:t>
            </a:r>
            <a:r>
              <a:rPr lang="es-E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75F57EBE-6030-4524-B432-2E98EDA35CFD}"/>
              </a:ext>
            </a:extLst>
          </p:cNvPr>
          <p:cNvSpPr txBox="1"/>
          <p:nvPr/>
        </p:nvSpPr>
        <p:spPr>
          <a:xfrm>
            <a:off x="2422471" y="528106"/>
            <a:ext cx="1327337" cy="553998"/>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Pesa, como unos </a:t>
            </a:r>
            <a:br>
              <a:rPr lang="es-ES" sz="1000" dirty="0">
                <a:solidFill>
                  <a:schemeClr val="dk1"/>
                </a:solidFill>
                <a:latin typeface="Pangolin"/>
                <a:ea typeface="Pangolin"/>
                <a:cs typeface="Pangolin"/>
                <a:sym typeface="Pangolin"/>
              </a:rPr>
            </a:br>
            <a:r>
              <a:rPr lang="es-ES" sz="1000" dirty="0">
                <a:solidFill>
                  <a:schemeClr val="dk1"/>
                </a:solidFill>
                <a:latin typeface="Pangolin"/>
                <a:ea typeface="Pangolin"/>
                <a:cs typeface="Pangolin"/>
                <a:sym typeface="Pangolin"/>
              </a:rPr>
              <a:t>70 gramos!</a:t>
            </a:r>
            <a:br>
              <a:rPr lang="es-ES" sz="1000" dirty="0">
                <a:solidFill>
                  <a:schemeClr val="dk1"/>
                </a:solidFill>
                <a:latin typeface="Pangolin"/>
                <a:ea typeface="Pangolin"/>
                <a:cs typeface="Pangolin"/>
                <a:sym typeface="Pangolin"/>
              </a:rPr>
            </a:br>
            <a:endParaRPr lang="es-ES" sz="1000" dirty="0">
              <a:solidFill>
                <a:schemeClr val="dk1"/>
              </a:solidFill>
              <a:latin typeface="Pangolin"/>
              <a:ea typeface="Pangolin"/>
              <a:cs typeface="Pangolin"/>
              <a:sym typeface="Pangolin"/>
            </a:endParaRPr>
          </a:p>
        </p:txBody>
      </p:sp>
      <p:sp>
        <p:nvSpPr>
          <p:cNvPr id="26" name="Textfeld 25">
            <a:extLst>
              <a:ext uri="{FF2B5EF4-FFF2-40B4-BE49-F238E27FC236}">
                <a16:creationId xmlns:a16="http://schemas.microsoft.com/office/drawing/2014/main" id="{2DD5BCCD-71A8-4F90-864D-3E4A8E257AB1}"/>
              </a:ext>
            </a:extLst>
          </p:cNvPr>
          <p:cNvSpPr txBox="1"/>
          <p:nvPr/>
        </p:nvSpPr>
        <p:spPr>
          <a:xfrm>
            <a:off x="3158764" y="1079296"/>
            <a:ext cx="1151351" cy="553998"/>
          </a:xfrm>
          <a:prstGeom prst="rect">
            <a:avLst/>
          </a:prstGeom>
          <a:noFill/>
        </p:spPr>
        <p:txBody>
          <a:bodyPr wrap="square">
            <a:spAutoFit/>
          </a:bodyPr>
          <a:lstStyle/>
          <a:p>
            <a:pPr algn="ctr"/>
            <a:r>
              <a:rPr lang="de-DE" sz="1000" dirty="0">
                <a:solidFill>
                  <a:schemeClr val="dk1"/>
                </a:solidFill>
                <a:latin typeface="Pangolin"/>
                <a:ea typeface="Pangolin"/>
                <a:cs typeface="Pangolin"/>
                <a:sym typeface="Pangolin"/>
              </a:rPr>
              <a:t>Una </a:t>
            </a:r>
            <a:r>
              <a:rPr lang="de-DE" sz="1000" dirty="0" err="1">
                <a:solidFill>
                  <a:schemeClr val="dk1"/>
                </a:solidFill>
                <a:latin typeface="Pangolin"/>
                <a:ea typeface="Pangolin"/>
                <a:cs typeface="Pangolin"/>
                <a:sym typeface="Pangolin"/>
              </a:rPr>
              <a:t>vez</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más</a:t>
            </a:r>
            <a:r>
              <a:rPr lang="pt-BR" sz="1000" dirty="0">
                <a:latin typeface="Pangolin" panose="00000500000000000000" pitchFamily="2" charset="0"/>
              </a:rPr>
              <a:t>, ¡ejemplo perfecto!</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1CF567C3-192F-4720-A9AA-A988F5733369}"/>
              </a:ext>
            </a:extLst>
          </p:cNvPr>
          <p:cNvSpPr txBox="1"/>
          <p:nvPr/>
        </p:nvSpPr>
        <p:spPr>
          <a:xfrm>
            <a:off x="4592837" y="562040"/>
            <a:ext cx="2037188" cy="553998"/>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Si adicionamos la manzana pequeña a nuestro conjunto de datos y calculamos la media.</a:t>
            </a:r>
          </a:p>
        </p:txBody>
      </p:sp>
      <p:sp>
        <p:nvSpPr>
          <p:cNvPr id="28" name="Textfeld 27">
            <a:extLst>
              <a:ext uri="{FF2B5EF4-FFF2-40B4-BE49-F238E27FC236}">
                <a16:creationId xmlns:a16="http://schemas.microsoft.com/office/drawing/2014/main" id="{E7236B77-27FD-406E-89D4-7815B397B10B}"/>
              </a:ext>
            </a:extLst>
          </p:cNvPr>
          <p:cNvSpPr txBox="1"/>
          <p:nvPr/>
        </p:nvSpPr>
        <p:spPr>
          <a:xfrm>
            <a:off x="4695869" y="2896380"/>
            <a:ext cx="2025069" cy="553998"/>
          </a:xfrm>
          <a:prstGeom prst="rect">
            <a:avLst/>
          </a:prstGeom>
          <a:noFill/>
        </p:spPr>
        <p:txBody>
          <a:bodyPr wrap="square">
            <a:spAutoFit/>
          </a:bodyPr>
          <a:lstStyle/>
          <a:p>
            <a:pPr marL="0" marR="0" lvl="0" indent="0" algn="l" rtl="0">
              <a:spcBef>
                <a:spcPts val="0"/>
              </a:spcBef>
              <a:spcAft>
                <a:spcPts val="0"/>
              </a:spcAft>
              <a:buNone/>
            </a:pPr>
            <a:r>
              <a:rPr lang="es-ES" sz="1000" dirty="0">
                <a:solidFill>
                  <a:schemeClr val="dk1"/>
                </a:solidFill>
                <a:latin typeface="Pangolin"/>
                <a:ea typeface="Pangolin"/>
                <a:cs typeface="Pangolin"/>
                <a:sym typeface="Pangolin"/>
              </a:rPr>
              <a:t>…El gráfico ahora se parece más al de un ratón            , y la media está lejos de la cima, y cerca a la cola.</a:t>
            </a:r>
          </a:p>
        </p:txBody>
      </p:sp>
      <p:sp>
        <p:nvSpPr>
          <p:cNvPr id="31" name="Textfeld 30">
            <a:extLst>
              <a:ext uri="{FF2B5EF4-FFF2-40B4-BE49-F238E27FC236}">
                <a16:creationId xmlns:a16="http://schemas.microsoft.com/office/drawing/2014/main" id="{40A0344E-0BAA-4355-B00C-68543A8933F2}"/>
              </a:ext>
            </a:extLst>
          </p:cNvPr>
          <p:cNvSpPr txBox="1"/>
          <p:nvPr/>
        </p:nvSpPr>
        <p:spPr>
          <a:xfrm>
            <a:off x="257575" y="3624376"/>
            <a:ext cx="1354432" cy="646331"/>
          </a:xfrm>
          <a:prstGeom prst="rect">
            <a:avLst/>
          </a:prstGeom>
          <a:noFill/>
        </p:spPr>
        <p:txBody>
          <a:bodyPr wrap="square">
            <a:spAutoFit/>
          </a:bodyPr>
          <a:lstStyle/>
          <a:p>
            <a:pPr marL="0" marR="0" lvl="0" indent="0" algn="ctr" rtl="0">
              <a:spcBef>
                <a:spcPts val="0"/>
              </a:spcBef>
              <a:spcAft>
                <a:spcPts val="0"/>
              </a:spcAft>
              <a:buNone/>
            </a:pPr>
            <a:r>
              <a:rPr lang="es-ES" sz="900" dirty="0">
                <a:solidFill>
                  <a:schemeClr val="dk1"/>
                </a:solidFill>
                <a:latin typeface="Pangolin"/>
                <a:ea typeface="Pangolin"/>
                <a:cs typeface="Pangolin"/>
                <a:sym typeface="Pangolin"/>
              </a:rPr>
              <a:t>Verdad. </a:t>
            </a:r>
            <a:br>
              <a:rPr lang="es-ES" sz="900" dirty="0">
                <a:solidFill>
                  <a:schemeClr val="dk1"/>
                </a:solidFill>
                <a:latin typeface="Pangolin"/>
                <a:ea typeface="Pangolin"/>
                <a:cs typeface="Pangolin"/>
                <a:sym typeface="Pangolin"/>
              </a:rPr>
            </a:br>
            <a:r>
              <a:rPr lang="es-ES" sz="900" dirty="0">
                <a:solidFill>
                  <a:schemeClr val="dk1"/>
                </a:solidFill>
                <a:latin typeface="Pangolin"/>
                <a:ea typeface="Pangolin"/>
                <a:cs typeface="Pangolin"/>
                <a:sym typeface="Pangolin"/>
              </a:rPr>
              <a:t>Ahora la media no es muy representativa …</a:t>
            </a:r>
            <a:br>
              <a:rPr lang="es-ES" sz="900" dirty="0">
                <a:solidFill>
                  <a:schemeClr val="dk1"/>
                </a:solidFill>
                <a:latin typeface="Pangolin"/>
                <a:ea typeface="Pangolin"/>
                <a:cs typeface="Pangolin"/>
                <a:sym typeface="Pangolin"/>
              </a:rPr>
            </a:br>
            <a:endParaRPr lang="es-ES" sz="900" dirty="0">
              <a:solidFill>
                <a:schemeClr val="dk1"/>
              </a:solidFill>
              <a:latin typeface="Pangolin"/>
              <a:ea typeface="Pangolin"/>
              <a:cs typeface="Pangolin"/>
              <a:sym typeface="Pangolin"/>
            </a:endParaRPr>
          </a:p>
        </p:txBody>
      </p:sp>
      <p:sp>
        <p:nvSpPr>
          <p:cNvPr id="32" name="Textfeld 31">
            <a:extLst>
              <a:ext uri="{FF2B5EF4-FFF2-40B4-BE49-F238E27FC236}">
                <a16:creationId xmlns:a16="http://schemas.microsoft.com/office/drawing/2014/main" id="{7423A8FE-5601-4D08-B83B-25A389E41339}"/>
              </a:ext>
            </a:extLst>
          </p:cNvPr>
          <p:cNvSpPr txBox="1"/>
          <p:nvPr/>
        </p:nvSpPr>
        <p:spPr>
          <a:xfrm>
            <a:off x="715613" y="4187643"/>
            <a:ext cx="1354431" cy="861774"/>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Pero todavía puedes describir la tendencia central a través</a:t>
            </a:r>
          </a:p>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 de la  </a:t>
            </a:r>
            <a:r>
              <a:rPr lang="es-ES" sz="1000" dirty="0">
                <a:solidFill>
                  <a:schemeClr val="dk1"/>
                </a:solidFill>
                <a:highlight>
                  <a:srgbClr val="C0C0C0"/>
                </a:highlight>
                <a:latin typeface="Pangolin"/>
                <a:ea typeface="Pangolin"/>
                <a:cs typeface="Pangolin"/>
                <a:sym typeface="Pangolin"/>
              </a:rPr>
              <a:t>MEDIANA</a:t>
            </a:r>
            <a:r>
              <a:rPr lang="es-ES" sz="1000" dirty="0">
                <a:solidFill>
                  <a:schemeClr val="dk1"/>
                </a:solidFill>
                <a:latin typeface="Pangolin"/>
                <a:ea typeface="Pangolin"/>
                <a:cs typeface="Pangolin"/>
                <a:sym typeface="Pangolin"/>
              </a:rPr>
              <a:t>.</a:t>
            </a:r>
            <a:br>
              <a:rPr lang="es-ES" sz="1000" dirty="0">
                <a:solidFill>
                  <a:schemeClr val="dk1"/>
                </a:solidFill>
                <a:latin typeface="Pangolin"/>
                <a:ea typeface="Pangolin"/>
                <a:cs typeface="Pangolin"/>
                <a:sym typeface="Pangolin"/>
              </a:rPr>
            </a:br>
            <a:endParaRPr lang="es-ES" sz="1000" dirty="0">
              <a:solidFill>
                <a:schemeClr val="dk1"/>
              </a:solidFill>
              <a:latin typeface="Pangolin"/>
              <a:ea typeface="Pangolin"/>
              <a:cs typeface="Pangolin"/>
              <a:sym typeface="Pangolin"/>
            </a:endParaRPr>
          </a:p>
        </p:txBody>
      </p:sp>
      <p:sp>
        <p:nvSpPr>
          <p:cNvPr id="33" name="Textfeld 32">
            <a:extLst>
              <a:ext uri="{FF2B5EF4-FFF2-40B4-BE49-F238E27FC236}">
                <a16:creationId xmlns:a16="http://schemas.microsoft.com/office/drawing/2014/main" id="{36E0B1D6-72E8-462B-AB05-ED77ED83F393}"/>
              </a:ext>
            </a:extLst>
          </p:cNvPr>
          <p:cNvSpPr txBox="1"/>
          <p:nvPr/>
        </p:nvSpPr>
        <p:spPr>
          <a:xfrm>
            <a:off x="3324226" y="3721601"/>
            <a:ext cx="2336798" cy="707886"/>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Si ordenamos todas las manzanas por peso en orden creciente, la mediana </a:t>
            </a:r>
          </a:p>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es el valor del medio.</a:t>
            </a:r>
            <a:br>
              <a:rPr lang="es-ES" sz="1000" dirty="0">
                <a:solidFill>
                  <a:schemeClr val="dk1"/>
                </a:solidFill>
                <a:latin typeface="Pangolin"/>
                <a:ea typeface="Pangolin"/>
                <a:cs typeface="Pangolin"/>
                <a:sym typeface="Pangolin"/>
              </a:rPr>
            </a:br>
            <a:endParaRPr lang="es-ES" sz="1000" dirty="0">
              <a:solidFill>
                <a:schemeClr val="dk1"/>
              </a:solidFill>
              <a:latin typeface="Pangolin"/>
              <a:ea typeface="Pangolin"/>
              <a:cs typeface="Pangolin"/>
              <a:sym typeface="Pangolin"/>
            </a:endParaRPr>
          </a:p>
        </p:txBody>
      </p:sp>
      <p:sp>
        <p:nvSpPr>
          <p:cNvPr id="34" name="Textfeld 33">
            <a:extLst>
              <a:ext uri="{FF2B5EF4-FFF2-40B4-BE49-F238E27FC236}">
                <a16:creationId xmlns:a16="http://schemas.microsoft.com/office/drawing/2014/main" id="{5450DA94-BD64-47E4-B533-EF203E00F1E0}"/>
              </a:ext>
            </a:extLst>
          </p:cNvPr>
          <p:cNvSpPr txBox="1"/>
          <p:nvPr/>
        </p:nvSpPr>
        <p:spPr>
          <a:xfrm>
            <a:off x="4476555" y="5371268"/>
            <a:ext cx="1381656" cy="707886"/>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La mediana es 190g, </a:t>
            </a:r>
            <a:br>
              <a:rPr lang="es-ES" sz="1000" dirty="0">
                <a:solidFill>
                  <a:schemeClr val="dk1"/>
                </a:solidFill>
                <a:latin typeface="Pangolin"/>
                <a:ea typeface="Pangolin"/>
                <a:cs typeface="Pangolin"/>
                <a:sym typeface="Pangolin"/>
              </a:rPr>
            </a:br>
            <a:r>
              <a:rPr lang="es-ES" sz="1000" dirty="0">
                <a:solidFill>
                  <a:schemeClr val="dk1"/>
                </a:solidFill>
                <a:latin typeface="Pangolin"/>
                <a:ea typeface="Pangolin"/>
                <a:cs typeface="Pangolin"/>
                <a:sym typeface="Pangolin"/>
              </a:rPr>
              <a:t>y describe mejor la distribución asimétrica.</a:t>
            </a:r>
          </a:p>
        </p:txBody>
      </p:sp>
      <p:sp>
        <p:nvSpPr>
          <p:cNvPr id="35" name="Textfeld 34">
            <a:extLst>
              <a:ext uri="{FF2B5EF4-FFF2-40B4-BE49-F238E27FC236}">
                <a16:creationId xmlns:a16="http://schemas.microsoft.com/office/drawing/2014/main" id="{CD247822-905D-40FB-B56B-5043CB8FEE82}"/>
              </a:ext>
            </a:extLst>
          </p:cNvPr>
          <p:cNvSpPr txBox="1"/>
          <p:nvPr/>
        </p:nvSpPr>
        <p:spPr>
          <a:xfrm>
            <a:off x="614403" y="6731706"/>
            <a:ext cx="3018864" cy="553998"/>
          </a:xfrm>
          <a:prstGeom prst="rect">
            <a:avLst/>
          </a:prstGeom>
          <a:noFill/>
        </p:spPr>
        <p:txBody>
          <a:bodyPr wrap="square">
            <a:spAutoFit/>
          </a:bodyPr>
          <a:lstStyle/>
          <a:p>
            <a:pPr lvl="0" algn="ctr"/>
            <a:r>
              <a:rPr lang="de-DE" sz="1000" dirty="0" err="1">
                <a:solidFill>
                  <a:schemeClr val="dk1"/>
                </a:solidFill>
                <a:latin typeface="Pangolin"/>
                <a:ea typeface="Pangolin"/>
                <a:cs typeface="Pangolin"/>
                <a:sym typeface="Pangolin"/>
              </a:rPr>
              <a:t>Veo</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que</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usted</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encontró</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una</a:t>
            </a:r>
            <a:r>
              <a:rPr lang="de-DE" sz="1000" dirty="0">
                <a:solidFill>
                  <a:schemeClr val="dk1"/>
                </a:solidFill>
                <a:latin typeface="Pangolin"/>
                <a:ea typeface="Pangolin"/>
                <a:cs typeface="Pangolin"/>
                <a:sym typeface="Pangolin"/>
              </a:rPr>
              <a:t> de </a:t>
            </a:r>
            <a:r>
              <a:rPr lang="de-DE" sz="1000" dirty="0" err="1">
                <a:solidFill>
                  <a:schemeClr val="dk1"/>
                </a:solidFill>
                <a:latin typeface="Pangolin"/>
                <a:ea typeface="Pangolin"/>
                <a:cs typeface="Pangolin"/>
                <a:sym typeface="Pangolin"/>
              </a:rPr>
              <a:t>mis</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manzanas</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pequeñas</a:t>
            </a:r>
            <a:r>
              <a:rPr lang="de-DE" sz="1000" dirty="0">
                <a:solidFill>
                  <a:schemeClr val="dk1"/>
                </a:solidFill>
                <a:latin typeface="Pangolin"/>
                <a:ea typeface="Pangolin"/>
                <a:cs typeface="Pangolin"/>
                <a:sym typeface="Pangolin"/>
              </a:rPr>
              <a:t>. </a:t>
            </a:r>
            <a:r>
              <a:rPr lang="es-419" sz="1000" dirty="0">
                <a:solidFill>
                  <a:schemeClr val="dk1"/>
                </a:solidFill>
                <a:latin typeface="Pangolin"/>
                <a:ea typeface="Pangolin"/>
                <a:cs typeface="Pangolin"/>
                <a:sym typeface="Pangolin"/>
              </a:rPr>
              <a:t>Siéntete libre de recoger más.</a:t>
            </a:r>
            <a:br>
              <a:rPr lang="de-DE" sz="1000" dirty="0">
                <a:solidFill>
                  <a:schemeClr val="dk1"/>
                </a:solidFill>
                <a:latin typeface="Pangolin"/>
                <a:ea typeface="Pangolin"/>
                <a:cs typeface="Pangolin"/>
                <a:sym typeface="Pangolin"/>
              </a:rPr>
            </a:br>
            <a:r>
              <a:rPr lang="es-ES" sz="1000" dirty="0">
                <a:latin typeface="Pangolin" panose="00000500000000000000" pitchFamily="2" charset="0"/>
              </a:rPr>
              <a:t>¡</a:t>
            </a:r>
            <a:r>
              <a:rPr lang="de-DE" sz="1000" dirty="0">
                <a:solidFill>
                  <a:schemeClr val="dk1"/>
                </a:solidFill>
                <a:latin typeface="Pangolin"/>
                <a:ea typeface="Pangolin"/>
                <a:cs typeface="Pangolin"/>
                <a:sym typeface="Pangolin"/>
              </a:rPr>
              <a:t>Me </a:t>
            </a:r>
            <a:r>
              <a:rPr lang="de-DE" sz="1000" dirty="0" err="1">
                <a:solidFill>
                  <a:schemeClr val="dk1"/>
                </a:solidFill>
                <a:latin typeface="Pangolin"/>
                <a:ea typeface="Pangolin"/>
                <a:cs typeface="Pangolin"/>
                <a:sym typeface="Pangolin"/>
              </a:rPr>
              <a:t>alegro</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que</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les</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guste</a:t>
            </a:r>
            <a:r>
              <a:rPr lang="de-DE" sz="1000" dirty="0">
                <a:solidFill>
                  <a:schemeClr val="dk1"/>
                </a:solidFill>
                <a:latin typeface="Pangolin"/>
                <a:ea typeface="Pangolin"/>
                <a:cs typeface="Pangolin"/>
                <a:sym typeface="Pangolin"/>
              </a:rPr>
              <a:t> a la </a:t>
            </a:r>
            <a:r>
              <a:rPr lang="de-DE" sz="1000" dirty="0" err="1">
                <a:solidFill>
                  <a:schemeClr val="dk1"/>
                </a:solidFill>
                <a:latin typeface="Pangolin"/>
                <a:ea typeface="Pangolin"/>
                <a:cs typeface="Pangolin"/>
                <a:sym typeface="Pangolin"/>
              </a:rPr>
              <a:t>gente</a:t>
            </a:r>
            <a:r>
              <a:rPr lang="de-DE" sz="1000" dirty="0">
                <a:solidFill>
                  <a:schemeClr val="dk1"/>
                </a:solidFill>
                <a:latin typeface="Pangolin"/>
                <a:ea typeface="Pangolin"/>
                <a:cs typeface="Pangolin"/>
                <a:sym typeface="Pangolin"/>
              </a:rPr>
              <a:t>!</a:t>
            </a:r>
          </a:p>
        </p:txBody>
      </p:sp>
      <p:sp>
        <p:nvSpPr>
          <p:cNvPr id="36" name="Textfeld 35">
            <a:extLst>
              <a:ext uri="{FF2B5EF4-FFF2-40B4-BE49-F238E27FC236}">
                <a16:creationId xmlns:a16="http://schemas.microsoft.com/office/drawing/2014/main" id="{7D0A457C-0E23-4225-97A2-9142B1B94A96}"/>
              </a:ext>
            </a:extLst>
          </p:cNvPr>
          <p:cNvSpPr txBox="1"/>
          <p:nvPr/>
        </p:nvSpPr>
        <p:spPr>
          <a:xfrm>
            <a:off x="456968" y="7404414"/>
            <a:ext cx="1653420" cy="553998"/>
          </a:xfrm>
          <a:prstGeom prst="rect">
            <a:avLst/>
          </a:prstGeom>
          <a:noFill/>
        </p:spPr>
        <p:txBody>
          <a:bodyPr wrap="square">
            <a:spAutoFit/>
          </a:bodyPr>
          <a:lstStyle/>
          <a:p>
            <a:pPr algn="ctr"/>
            <a:r>
              <a:rPr lang="es-ES" sz="1000" dirty="0">
                <a:latin typeface="Pangolin" panose="00000500000000000000" pitchFamily="2" charset="0"/>
              </a:rPr>
              <a:t>De hecho, ¿</a:t>
            </a:r>
            <a:r>
              <a:rPr lang="es-ES" sz="1000" dirty="0">
                <a:solidFill>
                  <a:schemeClr val="dk1"/>
                </a:solidFill>
                <a:latin typeface="Pangolin"/>
                <a:ea typeface="Pangolin"/>
                <a:cs typeface="Pangolin"/>
                <a:sym typeface="Pangolin"/>
              </a:rPr>
              <a:t>nos podría prestar la cesta por un momento?</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8633B14-5AD2-4A5F-BCB1-9FC143DB0513}"/>
              </a:ext>
            </a:extLst>
          </p:cNvPr>
          <p:cNvSpPr txBox="1"/>
          <p:nvPr/>
        </p:nvSpPr>
        <p:spPr>
          <a:xfrm>
            <a:off x="4592837" y="6757523"/>
            <a:ext cx="2039738" cy="707886"/>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Si adicionamos toda esta cesta de manzanas pequeñas a nuestro conjunto, la primera manzana pequeña no es más un </a:t>
            </a:r>
            <a:r>
              <a:rPr lang="es-ES" sz="1000" dirty="0" err="1">
                <a:solidFill>
                  <a:schemeClr val="dk1"/>
                </a:solidFill>
                <a:latin typeface="Pangolin"/>
                <a:ea typeface="Pangolin"/>
                <a:cs typeface="Pangolin"/>
                <a:sym typeface="Pangolin"/>
              </a:rPr>
              <a:t>outlier</a:t>
            </a:r>
            <a:r>
              <a:rPr lang="es-ES" sz="1000" dirty="0">
                <a:solidFill>
                  <a:schemeClr val="dk1"/>
                </a:solidFill>
                <a:latin typeface="Pangolin"/>
                <a:ea typeface="Pangolin"/>
                <a:cs typeface="Pangolin"/>
                <a:sym typeface="Pangolin"/>
              </a:rPr>
              <a:t>*</a:t>
            </a:r>
          </a:p>
        </p:txBody>
      </p:sp>
      <p:sp>
        <p:nvSpPr>
          <p:cNvPr id="38" name="Textfeld 37">
            <a:extLst>
              <a:ext uri="{FF2B5EF4-FFF2-40B4-BE49-F238E27FC236}">
                <a16:creationId xmlns:a16="http://schemas.microsoft.com/office/drawing/2014/main" id="{2DEDF9D6-DD73-4668-B674-9E76053A6CBC}"/>
              </a:ext>
            </a:extLst>
          </p:cNvPr>
          <p:cNvSpPr txBox="1"/>
          <p:nvPr/>
        </p:nvSpPr>
        <p:spPr>
          <a:xfrm>
            <a:off x="4590287" y="9079692"/>
            <a:ext cx="2039738" cy="553998"/>
          </a:xfrm>
          <a:prstGeom prst="rect">
            <a:avLst/>
          </a:prstGeom>
          <a:noFill/>
        </p:spPr>
        <p:txBody>
          <a:bodyPr wrap="square">
            <a:spAutoFit/>
          </a:bodyPr>
          <a:lstStyle/>
          <a:p>
            <a:pPr marL="0" marR="0" lvl="0" indent="0" algn="just" rtl="0">
              <a:spcBef>
                <a:spcPts val="0"/>
              </a:spcBef>
              <a:spcAft>
                <a:spcPts val="0"/>
              </a:spcAft>
              <a:buNone/>
            </a:pPr>
            <a:r>
              <a:rPr lang="es-ES" sz="1000" dirty="0">
                <a:solidFill>
                  <a:schemeClr val="dk1"/>
                </a:solidFill>
                <a:latin typeface="Pangolin"/>
                <a:ea typeface="Pangolin"/>
                <a:cs typeface="Pangolin"/>
                <a:sym typeface="Pangolin"/>
              </a:rPr>
              <a:t>*</a:t>
            </a:r>
            <a:r>
              <a:rPr lang="es-ES" sz="1000" dirty="0" err="1">
                <a:solidFill>
                  <a:schemeClr val="dk1"/>
                </a:solidFill>
                <a:latin typeface="Pangolin"/>
                <a:ea typeface="Pangolin"/>
                <a:cs typeface="Pangolin"/>
                <a:sym typeface="Pangolin"/>
              </a:rPr>
              <a:t>Outliers</a:t>
            </a:r>
            <a:r>
              <a:rPr lang="es-ES" sz="1000" dirty="0">
                <a:solidFill>
                  <a:schemeClr val="dk1"/>
                </a:solidFill>
                <a:latin typeface="Pangolin"/>
                <a:ea typeface="Pangolin"/>
                <a:cs typeface="Pangolin"/>
                <a:sym typeface="Pangolin"/>
              </a:rPr>
              <a:t> son valores fuera de la curva que pueden ser errores de medición o eventos raros.</a:t>
            </a:r>
          </a:p>
        </p:txBody>
      </p:sp>
      <p:sp>
        <p:nvSpPr>
          <p:cNvPr id="19" name="Freeform: Shape 18">
            <a:extLst>
              <a:ext uri="{FF2B5EF4-FFF2-40B4-BE49-F238E27FC236}">
                <a16:creationId xmlns:a16="http://schemas.microsoft.com/office/drawing/2014/main" id="{53F5E94F-800C-C636-5973-8855C9120F87}"/>
              </a:ext>
            </a:extLst>
          </p:cNvPr>
          <p:cNvSpPr/>
          <p:nvPr/>
        </p:nvSpPr>
        <p:spPr>
          <a:xfrm>
            <a:off x="5474914" y="1348740"/>
            <a:ext cx="450245" cy="203835"/>
          </a:xfrm>
          <a:custGeom>
            <a:avLst/>
            <a:gdLst>
              <a:gd name="connsiteX0" fmla="*/ 28631 w 450245"/>
              <a:gd name="connsiteY0" fmla="*/ 152400 h 203835"/>
              <a:gd name="connsiteX1" fmla="*/ 38156 w 450245"/>
              <a:gd name="connsiteY1" fmla="*/ 158115 h 203835"/>
              <a:gd name="connsiteX2" fmla="*/ 49586 w 450245"/>
              <a:gd name="connsiteY2" fmla="*/ 163830 h 203835"/>
              <a:gd name="connsiteX3" fmla="*/ 59111 w 450245"/>
              <a:gd name="connsiteY3" fmla="*/ 173355 h 203835"/>
              <a:gd name="connsiteX4" fmla="*/ 81971 w 450245"/>
              <a:gd name="connsiteY4" fmla="*/ 186690 h 203835"/>
              <a:gd name="connsiteX5" fmla="*/ 87686 w 450245"/>
              <a:gd name="connsiteY5" fmla="*/ 192405 h 203835"/>
              <a:gd name="connsiteX6" fmla="*/ 104831 w 450245"/>
              <a:gd name="connsiteY6" fmla="*/ 201930 h 203835"/>
              <a:gd name="connsiteX7" fmla="*/ 125786 w 450245"/>
              <a:gd name="connsiteY7" fmla="*/ 203835 h 203835"/>
              <a:gd name="connsiteX8" fmla="*/ 152456 w 450245"/>
              <a:gd name="connsiteY8" fmla="*/ 201930 h 203835"/>
              <a:gd name="connsiteX9" fmla="*/ 161981 w 450245"/>
              <a:gd name="connsiteY9" fmla="*/ 196215 h 203835"/>
              <a:gd name="connsiteX10" fmla="*/ 175316 w 450245"/>
              <a:gd name="connsiteY10" fmla="*/ 194310 h 203835"/>
              <a:gd name="connsiteX11" fmla="*/ 209606 w 450245"/>
              <a:gd name="connsiteY11" fmla="*/ 188595 h 203835"/>
              <a:gd name="connsiteX12" fmla="*/ 221036 w 450245"/>
              <a:gd name="connsiteY12" fmla="*/ 182880 h 203835"/>
              <a:gd name="connsiteX13" fmla="*/ 232466 w 450245"/>
              <a:gd name="connsiteY13" fmla="*/ 175260 h 203835"/>
              <a:gd name="connsiteX14" fmla="*/ 240086 w 450245"/>
              <a:gd name="connsiteY14" fmla="*/ 171450 h 203835"/>
              <a:gd name="connsiteX15" fmla="*/ 253421 w 450245"/>
              <a:gd name="connsiteY15" fmla="*/ 161925 h 203835"/>
              <a:gd name="connsiteX16" fmla="*/ 280091 w 450245"/>
              <a:gd name="connsiteY16" fmla="*/ 158115 h 203835"/>
              <a:gd name="connsiteX17" fmla="*/ 348671 w 450245"/>
              <a:gd name="connsiteY17" fmla="*/ 160020 h 203835"/>
              <a:gd name="connsiteX18" fmla="*/ 367721 w 450245"/>
              <a:gd name="connsiteY18" fmla="*/ 163830 h 203835"/>
              <a:gd name="connsiteX19" fmla="*/ 409631 w 450245"/>
              <a:gd name="connsiteY19" fmla="*/ 165735 h 203835"/>
              <a:gd name="connsiteX20" fmla="*/ 432491 w 450245"/>
              <a:gd name="connsiteY20" fmla="*/ 156210 h 203835"/>
              <a:gd name="connsiteX21" fmla="*/ 438206 w 450245"/>
              <a:gd name="connsiteY21" fmla="*/ 112395 h 203835"/>
              <a:gd name="connsiteX22" fmla="*/ 443921 w 450245"/>
              <a:gd name="connsiteY22" fmla="*/ 100965 h 203835"/>
              <a:gd name="connsiteX23" fmla="*/ 447731 w 450245"/>
              <a:gd name="connsiteY23" fmla="*/ 49530 h 203835"/>
              <a:gd name="connsiteX24" fmla="*/ 432491 w 450245"/>
              <a:gd name="connsiteY24" fmla="*/ 26670 h 203835"/>
              <a:gd name="connsiteX25" fmla="*/ 413441 w 450245"/>
              <a:gd name="connsiteY25" fmla="*/ 20955 h 203835"/>
              <a:gd name="connsiteX26" fmla="*/ 398201 w 450245"/>
              <a:gd name="connsiteY26" fmla="*/ 15240 h 203835"/>
              <a:gd name="connsiteX27" fmla="*/ 352481 w 450245"/>
              <a:gd name="connsiteY27" fmla="*/ 9525 h 203835"/>
              <a:gd name="connsiteX28" fmla="*/ 301046 w 450245"/>
              <a:gd name="connsiteY28" fmla="*/ 0 h 203835"/>
              <a:gd name="connsiteX29" fmla="*/ 255326 w 450245"/>
              <a:gd name="connsiteY29" fmla="*/ 3810 h 203835"/>
              <a:gd name="connsiteX30" fmla="*/ 249611 w 450245"/>
              <a:gd name="connsiteY30" fmla="*/ 5715 h 203835"/>
              <a:gd name="connsiteX31" fmla="*/ 241991 w 450245"/>
              <a:gd name="connsiteY31" fmla="*/ 7620 h 203835"/>
              <a:gd name="connsiteX32" fmla="*/ 215321 w 450245"/>
              <a:gd name="connsiteY32" fmla="*/ 11430 h 203835"/>
              <a:gd name="connsiteX33" fmla="*/ 207701 w 450245"/>
              <a:gd name="connsiteY33" fmla="*/ 13335 h 203835"/>
              <a:gd name="connsiteX34" fmla="*/ 186746 w 450245"/>
              <a:gd name="connsiteY34" fmla="*/ 17145 h 203835"/>
              <a:gd name="connsiteX35" fmla="*/ 167696 w 450245"/>
              <a:gd name="connsiteY35" fmla="*/ 19050 h 203835"/>
              <a:gd name="connsiteX36" fmla="*/ 144836 w 450245"/>
              <a:gd name="connsiteY36" fmla="*/ 22860 h 203835"/>
              <a:gd name="connsiteX37" fmla="*/ 104831 w 450245"/>
              <a:gd name="connsiteY37" fmla="*/ 26670 h 203835"/>
              <a:gd name="connsiteX38" fmla="*/ 91496 w 450245"/>
              <a:gd name="connsiteY38" fmla="*/ 30480 h 203835"/>
              <a:gd name="connsiteX39" fmla="*/ 22916 w 450245"/>
              <a:gd name="connsiteY39" fmla="*/ 36195 h 203835"/>
              <a:gd name="connsiteX40" fmla="*/ 15296 w 450245"/>
              <a:gd name="connsiteY40" fmla="*/ 38100 h 203835"/>
              <a:gd name="connsiteX41" fmla="*/ 3866 w 450245"/>
              <a:gd name="connsiteY41" fmla="*/ 43815 h 203835"/>
              <a:gd name="connsiteX42" fmla="*/ 1961 w 450245"/>
              <a:gd name="connsiteY42" fmla="*/ 53340 h 203835"/>
              <a:gd name="connsiteX43" fmla="*/ 56 w 450245"/>
              <a:gd name="connsiteY43" fmla="*/ 59055 h 203835"/>
              <a:gd name="connsiteX44" fmla="*/ 5771 w 450245"/>
              <a:gd name="connsiteY44" fmla="*/ 112395 h 203835"/>
              <a:gd name="connsiteX45" fmla="*/ 11486 w 450245"/>
              <a:gd name="connsiteY45" fmla="*/ 121920 h 203835"/>
              <a:gd name="connsiteX46" fmla="*/ 28631 w 450245"/>
              <a:gd name="connsiteY46" fmla="*/ 152400 h 20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50245" h="203835">
                <a:moveTo>
                  <a:pt x="28631" y="152400"/>
                </a:moveTo>
                <a:cubicBezTo>
                  <a:pt x="33076" y="158433"/>
                  <a:pt x="34905" y="156342"/>
                  <a:pt x="38156" y="158115"/>
                </a:cubicBezTo>
                <a:cubicBezTo>
                  <a:pt x="41896" y="160155"/>
                  <a:pt x="46141" y="161325"/>
                  <a:pt x="49586" y="163830"/>
                </a:cubicBezTo>
                <a:cubicBezTo>
                  <a:pt x="53217" y="166471"/>
                  <a:pt x="55443" y="170766"/>
                  <a:pt x="59111" y="173355"/>
                </a:cubicBezTo>
                <a:cubicBezTo>
                  <a:pt x="66318" y="178442"/>
                  <a:pt x="74631" y="181797"/>
                  <a:pt x="81971" y="186690"/>
                </a:cubicBezTo>
                <a:cubicBezTo>
                  <a:pt x="84213" y="188184"/>
                  <a:pt x="85616" y="190680"/>
                  <a:pt x="87686" y="192405"/>
                </a:cubicBezTo>
                <a:cubicBezTo>
                  <a:pt x="91158" y="195299"/>
                  <a:pt x="102120" y="201292"/>
                  <a:pt x="104831" y="201930"/>
                </a:cubicBezTo>
                <a:cubicBezTo>
                  <a:pt x="111658" y="203536"/>
                  <a:pt x="118801" y="203200"/>
                  <a:pt x="125786" y="203835"/>
                </a:cubicBezTo>
                <a:cubicBezTo>
                  <a:pt x="134676" y="203200"/>
                  <a:pt x="143735" y="203766"/>
                  <a:pt x="152456" y="201930"/>
                </a:cubicBezTo>
                <a:cubicBezTo>
                  <a:pt x="156079" y="201167"/>
                  <a:pt x="158468" y="197386"/>
                  <a:pt x="161981" y="196215"/>
                </a:cubicBezTo>
                <a:cubicBezTo>
                  <a:pt x="166241" y="194795"/>
                  <a:pt x="170882" y="195019"/>
                  <a:pt x="175316" y="194310"/>
                </a:cubicBezTo>
                <a:lnTo>
                  <a:pt x="209606" y="188595"/>
                </a:lnTo>
                <a:cubicBezTo>
                  <a:pt x="234977" y="171681"/>
                  <a:pt x="197375" y="196025"/>
                  <a:pt x="221036" y="182880"/>
                </a:cubicBezTo>
                <a:cubicBezTo>
                  <a:pt x="225039" y="180656"/>
                  <a:pt x="228539" y="177616"/>
                  <a:pt x="232466" y="175260"/>
                </a:cubicBezTo>
                <a:cubicBezTo>
                  <a:pt x="234901" y="173799"/>
                  <a:pt x="237678" y="172955"/>
                  <a:pt x="240086" y="171450"/>
                </a:cubicBezTo>
                <a:cubicBezTo>
                  <a:pt x="241505" y="170563"/>
                  <a:pt x="250856" y="163024"/>
                  <a:pt x="253421" y="161925"/>
                </a:cubicBezTo>
                <a:cubicBezTo>
                  <a:pt x="259726" y="159223"/>
                  <a:pt x="276731" y="158451"/>
                  <a:pt x="280091" y="158115"/>
                </a:cubicBezTo>
                <a:cubicBezTo>
                  <a:pt x="302951" y="158750"/>
                  <a:pt x="325851" y="158532"/>
                  <a:pt x="348671" y="160020"/>
                </a:cubicBezTo>
                <a:cubicBezTo>
                  <a:pt x="355133" y="160441"/>
                  <a:pt x="361274" y="163226"/>
                  <a:pt x="367721" y="163830"/>
                </a:cubicBezTo>
                <a:cubicBezTo>
                  <a:pt x="381644" y="165135"/>
                  <a:pt x="395661" y="165100"/>
                  <a:pt x="409631" y="165735"/>
                </a:cubicBezTo>
                <a:cubicBezTo>
                  <a:pt x="417251" y="162560"/>
                  <a:pt x="428593" y="163487"/>
                  <a:pt x="432491" y="156210"/>
                </a:cubicBezTo>
                <a:cubicBezTo>
                  <a:pt x="439446" y="143227"/>
                  <a:pt x="435222" y="126818"/>
                  <a:pt x="438206" y="112395"/>
                </a:cubicBezTo>
                <a:cubicBezTo>
                  <a:pt x="439069" y="108224"/>
                  <a:pt x="442016" y="104775"/>
                  <a:pt x="443921" y="100965"/>
                </a:cubicBezTo>
                <a:cubicBezTo>
                  <a:pt x="448902" y="79383"/>
                  <a:pt x="453121" y="72166"/>
                  <a:pt x="447731" y="49530"/>
                </a:cubicBezTo>
                <a:cubicBezTo>
                  <a:pt x="446873" y="45925"/>
                  <a:pt x="436337" y="29661"/>
                  <a:pt x="432491" y="26670"/>
                </a:cubicBezTo>
                <a:cubicBezTo>
                  <a:pt x="426914" y="22333"/>
                  <a:pt x="419734" y="22891"/>
                  <a:pt x="413441" y="20955"/>
                </a:cubicBezTo>
                <a:cubicBezTo>
                  <a:pt x="408255" y="19359"/>
                  <a:pt x="403521" y="16304"/>
                  <a:pt x="398201" y="15240"/>
                </a:cubicBezTo>
                <a:cubicBezTo>
                  <a:pt x="325144" y="629"/>
                  <a:pt x="425820" y="26781"/>
                  <a:pt x="352481" y="9525"/>
                </a:cubicBezTo>
                <a:cubicBezTo>
                  <a:pt x="313884" y="443"/>
                  <a:pt x="331131" y="3008"/>
                  <a:pt x="301046" y="0"/>
                </a:cubicBezTo>
                <a:cubicBezTo>
                  <a:pt x="287613" y="790"/>
                  <a:pt x="269636" y="948"/>
                  <a:pt x="255326" y="3810"/>
                </a:cubicBezTo>
                <a:cubicBezTo>
                  <a:pt x="253357" y="4204"/>
                  <a:pt x="251542" y="5163"/>
                  <a:pt x="249611" y="5715"/>
                </a:cubicBezTo>
                <a:cubicBezTo>
                  <a:pt x="247094" y="6434"/>
                  <a:pt x="244558" y="7107"/>
                  <a:pt x="241991" y="7620"/>
                </a:cubicBezTo>
                <a:cubicBezTo>
                  <a:pt x="224004" y="11217"/>
                  <a:pt x="236392" y="7918"/>
                  <a:pt x="215321" y="11430"/>
                </a:cubicBezTo>
                <a:cubicBezTo>
                  <a:pt x="212738" y="11860"/>
                  <a:pt x="210257" y="12767"/>
                  <a:pt x="207701" y="13335"/>
                </a:cubicBezTo>
                <a:cubicBezTo>
                  <a:pt x="202685" y="14450"/>
                  <a:pt x="191473" y="16554"/>
                  <a:pt x="186746" y="17145"/>
                </a:cubicBezTo>
                <a:cubicBezTo>
                  <a:pt x="180414" y="17937"/>
                  <a:pt x="174019" y="18188"/>
                  <a:pt x="167696" y="19050"/>
                </a:cubicBezTo>
                <a:cubicBezTo>
                  <a:pt x="160042" y="20094"/>
                  <a:pt x="152505" y="21930"/>
                  <a:pt x="144836" y="22860"/>
                </a:cubicBezTo>
                <a:cubicBezTo>
                  <a:pt x="131538" y="24472"/>
                  <a:pt x="118166" y="25400"/>
                  <a:pt x="104831" y="26670"/>
                </a:cubicBezTo>
                <a:cubicBezTo>
                  <a:pt x="100386" y="27940"/>
                  <a:pt x="96096" y="30020"/>
                  <a:pt x="91496" y="30480"/>
                </a:cubicBezTo>
                <a:cubicBezTo>
                  <a:pt x="21091" y="37521"/>
                  <a:pt x="72554" y="27435"/>
                  <a:pt x="22916" y="36195"/>
                </a:cubicBezTo>
                <a:cubicBezTo>
                  <a:pt x="20338" y="36650"/>
                  <a:pt x="17727" y="37128"/>
                  <a:pt x="15296" y="38100"/>
                </a:cubicBezTo>
                <a:cubicBezTo>
                  <a:pt x="11341" y="39682"/>
                  <a:pt x="7676" y="41910"/>
                  <a:pt x="3866" y="43815"/>
                </a:cubicBezTo>
                <a:cubicBezTo>
                  <a:pt x="3231" y="46990"/>
                  <a:pt x="2746" y="50199"/>
                  <a:pt x="1961" y="53340"/>
                </a:cubicBezTo>
                <a:cubicBezTo>
                  <a:pt x="1474" y="55288"/>
                  <a:pt x="56" y="57047"/>
                  <a:pt x="56" y="59055"/>
                </a:cubicBezTo>
                <a:cubicBezTo>
                  <a:pt x="56" y="74825"/>
                  <a:pt x="-971" y="96215"/>
                  <a:pt x="5771" y="112395"/>
                </a:cubicBezTo>
                <a:cubicBezTo>
                  <a:pt x="7195" y="115813"/>
                  <a:pt x="9498" y="118796"/>
                  <a:pt x="11486" y="121920"/>
                </a:cubicBezTo>
                <a:cubicBezTo>
                  <a:pt x="19458" y="134448"/>
                  <a:pt x="24186" y="146367"/>
                  <a:pt x="28631" y="152400"/>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8" name="TextBox 17">
            <a:extLst>
              <a:ext uri="{FF2B5EF4-FFF2-40B4-BE49-F238E27FC236}">
                <a16:creationId xmlns:a16="http://schemas.microsoft.com/office/drawing/2014/main" id="{EA101C56-E594-EAB9-16EB-DFC8BD857F35}"/>
              </a:ext>
            </a:extLst>
          </p:cNvPr>
          <p:cNvSpPr txBox="1"/>
          <p:nvPr/>
        </p:nvSpPr>
        <p:spPr>
          <a:xfrm>
            <a:off x="5381600" y="1325567"/>
            <a:ext cx="785793" cy="246221"/>
          </a:xfrm>
          <a:prstGeom prst="rect">
            <a:avLst/>
          </a:prstGeom>
          <a:noFill/>
        </p:spPr>
        <p:txBody>
          <a:bodyPr wrap="none" rtlCol="0">
            <a:spAutoFit/>
          </a:bodyPr>
          <a:lstStyle/>
          <a:p>
            <a:r>
              <a:rPr lang="de-DE" sz="1000" b="1" dirty="0" err="1">
                <a:latin typeface="Momopresentation Updated 2" panose="02000503000000000000" pitchFamily="2" charset="0"/>
              </a:rPr>
              <a:t>manzanas</a:t>
            </a:r>
            <a:endParaRPr lang="es-419" sz="1000" b="1" dirty="0">
              <a:latin typeface="Momopresentation Updated 2" panose="02000503000000000000" pitchFamily="2" charset="0"/>
            </a:endParaRPr>
          </a:p>
        </p:txBody>
      </p:sp>
    </p:spTree>
    <p:extLst>
      <p:ext uri="{BB962C8B-B14F-4D97-AF65-F5344CB8AC3E}">
        <p14:creationId xmlns:p14="http://schemas.microsoft.com/office/powerpoint/2010/main" val="389534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54CA031-443A-44A7-90F7-E0BABF3FCC1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7"/>
            <a:ext cx="6858000" cy="9905385"/>
          </a:xfrm>
          <a:prstGeom prst="rect">
            <a:avLst/>
          </a:prstGeom>
        </p:spPr>
      </p:pic>
      <p:pic>
        <p:nvPicPr>
          <p:cNvPr id="5" name="Grafik 4">
            <a:extLst>
              <a:ext uri="{FF2B5EF4-FFF2-40B4-BE49-F238E27FC236}">
                <a16:creationId xmlns:a16="http://schemas.microsoft.com/office/drawing/2014/main" id="{325977CD-E320-411A-9228-A355635663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sp>
        <p:nvSpPr>
          <p:cNvPr id="6" name="Rechteck 5">
            <a:extLst>
              <a:ext uri="{FF2B5EF4-FFF2-40B4-BE49-F238E27FC236}">
                <a16:creationId xmlns:a16="http://schemas.microsoft.com/office/drawing/2014/main" id="{6C1F9D48-941E-4CC6-9149-5DF59F2A68EE}"/>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32C7BFEB-35B4-45F9-8B45-DE09AB980A3E}"/>
              </a:ext>
              <a:ext uri="{C183D7F6-B498-43B3-948B-1728B52AA6E4}">
                <adec:decorative xmlns:adec="http://schemas.microsoft.com/office/drawing/2017/decorative" val="1"/>
              </a:ext>
            </a:extLst>
          </p:cNvPr>
          <p:cNvSpPr/>
          <p:nvPr/>
        </p:nvSpPr>
        <p:spPr>
          <a:xfrm>
            <a:off x="45815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4CA8A83C-9ABB-4B17-B735-341303AFD6C7}"/>
              </a:ext>
              <a:ext uri="{C183D7F6-B498-43B3-948B-1728B52AA6E4}">
                <adec:decorative xmlns:adec="http://schemas.microsoft.com/office/drawing/2017/decorative" val="1"/>
              </a:ext>
            </a:extLst>
          </p:cNvPr>
          <p:cNvSpPr/>
          <p:nvPr/>
        </p:nvSpPr>
        <p:spPr>
          <a:xfrm>
            <a:off x="2254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46CF4C3F-3649-4A82-987C-790660E86AD1}"/>
              </a:ext>
              <a:ext uri="{C183D7F6-B498-43B3-948B-1728B52AA6E4}">
                <adec:decorative xmlns:adec="http://schemas.microsoft.com/office/drawing/2017/decorative" val="1"/>
              </a:ext>
            </a:extLst>
          </p:cNvPr>
          <p:cNvSpPr/>
          <p:nvPr/>
        </p:nvSpPr>
        <p:spPr>
          <a:xfrm>
            <a:off x="240347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93B7CD86-A1C9-4CC6-8E51-64A9BBF89F6A}"/>
              </a:ext>
              <a:ext uri="{C183D7F6-B498-43B3-948B-1728B52AA6E4}">
                <adec:decorative xmlns:adec="http://schemas.microsoft.com/office/drawing/2017/decorative" val="1"/>
              </a:ext>
            </a:extLst>
          </p:cNvPr>
          <p:cNvSpPr/>
          <p:nvPr/>
        </p:nvSpPr>
        <p:spPr>
          <a:xfrm>
            <a:off x="4581525" y="67214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18" name="Grafik 17">
            <a:extLst>
              <a:ext uri="{FF2B5EF4-FFF2-40B4-BE49-F238E27FC236}">
                <a16:creationId xmlns:a16="http://schemas.microsoft.com/office/drawing/2014/main" id="{048EA978-4C4B-443C-98F2-57CD16F7A23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159" y="2076301"/>
            <a:ext cx="768098" cy="176784"/>
          </a:xfrm>
          <a:prstGeom prst="rect">
            <a:avLst/>
          </a:prstGeom>
        </p:spPr>
      </p:pic>
      <p:sp>
        <p:nvSpPr>
          <p:cNvPr id="2" name="Rechteck 1">
            <a:extLst>
              <a:ext uri="{FF2B5EF4-FFF2-40B4-BE49-F238E27FC236}">
                <a16:creationId xmlns:a16="http://schemas.microsoft.com/office/drawing/2014/main" id="{331B8DAA-399F-47F4-A466-03BA8AE88EF4}"/>
              </a:ext>
              <a:ext uri="{C183D7F6-B498-43B3-948B-1728B52AA6E4}">
                <adec:decorative xmlns:adec="http://schemas.microsoft.com/office/drawing/2017/decorative" val="1"/>
              </a:ext>
            </a:extLst>
          </p:cNvPr>
          <p:cNvSpPr/>
          <p:nvPr/>
        </p:nvSpPr>
        <p:spPr>
          <a:xfrm>
            <a:off x="2403475" y="6721475"/>
            <a:ext cx="499743" cy="608965"/>
          </a:xfrm>
          <a:custGeom>
            <a:avLst/>
            <a:gdLst>
              <a:gd name="connsiteX0" fmla="*/ 0 w 499743"/>
              <a:gd name="connsiteY0" fmla="*/ 0 h 608965"/>
              <a:gd name="connsiteX1" fmla="*/ 499743 w 499743"/>
              <a:gd name="connsiteY1" fmla="*/ 0 h 608965"/>
              <a:gd name="connsiteX2" fmla="*/ 499743 w 499743"/>
              <a:gd name="connsiteY2" fmla="*/ 608965 h 608965"/>
              <a:gd name="connsiteX3" fmla="*/ 0 w 499743"/>
              <a:gd name="connsiteY3" fmla="*/ 608965 h 608965"/>
              <a:gd name="connsiteX4" fmla="*/ 0 w 499743"/>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608965" fill="none" extrusionOk="0">
                <a:moveTo>
                  <a:pt x="0" y="0"/>
                </a:moveTo>
                <a:cubicBezTo>
                  <a:pt x="129032" y="14801"/>
                  <a:pt x="359083" y="-8299"/>
                  <a:pt x="499743" y="0"/>
                </a:cubicBezTo>
                <a:cubicBezTo>
                  <a:pt x="488237" y="171196"/>
                  <a:pt x="474961" y="480586"/>
                  <a:pt x="499743" y="608965"/>
                </a:cubicBezTo>
                <a:cubicBezTo>
                  <a:pt x="368086" y="602750"/>
                  <a:pt x="169196" y="600286"/>
                  <a:pt x="0" y="608965"/>
                </a:cubicBezTo>
                <a:cubicBezTo>
                  <a:pt x="21482" y="340342"/>
                  <a:pt x="10658" y="177987"/>
                  <a:pt x="0" y="0"/>
                </a:cubicBezTo>
                <a:close/>
              </a:path>
              <a:path w="499743" h="608965" stroke="0" extrusionOk="0">
                <a:moveTo>
                  <a:pt x="0" y="0"/>
                </a:moveTo>
                <a:cubicBezTo>
                  <a:pt x="230799" y="-15748"/>
                  <a:pt x="271447" y="11848"/>
                  <a:pt x="499743" y="0"/>
                </a:cubicBezTo>
                <a:cubicBezTo>
                  <a:pt x="489674" y="132285"/>
                  <a:pt x="495962" y="388021"/>
                  <a:pt x="499743" y="608965"/>
                </a:cubicBezTo>
                <a:cubicBezTo>
                  <a:pt x="363185" y="610139"/>
                  <a:pt x="152515" y="630775"/>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User ID</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6" name="Rechteck 35">
            <a:extLst>
              <a:ext uri="{FF2B5EF4-FFF2-40B4-BE49-F238E27FC236}">
                <a16:creationId xmlns:a16="http://schemas.microsoft.com/office/drawing/2014/main" id="{7DD63EA2-E175-4A4A-9E66-B30031536713}"/>
              </a:ext>
              <a:ext uri="{C183D7F6-B498-43B3-948B-1728B52AA6E4}">
                <adec:decorative xmlns:adec="http://schemas.microsoft.com/office/drawing/2017/decorative" val="1"/>
              </a:ext>
            </a:extLst>
          </p:cNvPr>
          <p:cNvSpPr/>
          <p:nvPr/>
        </p:nvSpPr>
        <p:spPr>
          <a:xfrm>
            <a:off x="2903220" y="6721475"/>
            <a:ext cx="525779" cy="608965"/>
          </a:xfrm>
          <a:custGeom>
            <a:avLst/>
            <a:gdLst>
              <a:gd name="connsiteX0" fmla="*/ 0 w 525779"/>
              <a:gd name="connsiteY0" fmla="*/ 0 h 608965"/>
              <a:gd name="connsiteX1" fmla="*/ 525779 w 525779"/>
              <a:gd name="connsiteY1" fmla="*/ 0 h 608965"/>
              <a:gd name="connsiteX2" fmla="*/ 525779 w 525779"/>
              <a:gd name="connsiteY2" fmla="*/ 608965 h 608965"/>
              <a:gd name="connsiteX3" fmla="*/ 0 w 525779"/>
              <a:gd name="connsiteY3" fmla="*/ 608965 h 608965"/>
              <a:gd name="connsiteX4" fmla="*/ 0 w 52577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608965" fill="none" extrusionOk="0">
                <a:moveTo>
                  <a:pt x="0" y="0"/>
                </a:moveTo>
                <a:cubicBezTo>
                  <a:pt x="173417" y="-2220"/>
                  <a:pt x="332610" y="20199"/>
                  <a:pt x="525779" y="0"/>
                </a:cubicBezTo>
                <a:cubicBezTo>
                  <a:pt x="514273" y="171196"/>
                  <a:pt x="500997" y="480586"/>
                  <a:pt x="525779" y="608965"/>
                </a:cubicBezTo>
                <a:cubicBezTo>
                  <a:pt x="413511" y="600343"/>
                  <a:pt x="196136" y="630004"/>
                  <a:pt x="0" y="608965"/>
                </a:cubicBezTo>
                <a:cubicBezTo>
                  <a:pt x="21482" y="340342"/>
                  <a:pt x="10658" y="177987"/>
                  <a:pt x="0" y="0"/>
                </a:cubicBezTo>
                <a:close/>
              </a:path>
              <a:path w="525779" h="608965" stroke="0" extrusionOk="0">
                <a:moveTo>
                  <a:pt x="0" y="0"/>
                </a:moveTo>
                <a:cubicBezTo>
                  <a:pt x="148740" y="-10747"/>
                  <a:pt x="294789" y="18983"/>
                  <a:pt x="525779" y="0"/>
                </a:cubicBezTo>
                <a:cubicBezTo>
                  <a:pt x="515710" y="132285"/>
                  <a:pt x="521998" y="388021"/>
                  <a:pt x="525779" y="608965"/>
                </a:cubicBezTo>
                <a:cubicBezTo>
                  <a:pt x="324818" y="621053"/>
                  <a:pt x="131556" y="629578"/>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800" dirty="0">
                <a:solidFill>
                  <a:schemeClr val="tx1"/>
                </a:solidFill>
                <a:latin typeface="Pangolin" panose="00000500000000000000" pitchFamily="2" charset="0"/>
              </a:rPr>
              <a:t>Heart Rate (bpm)</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8" name="Rechteck 37">
            <a:extLst>
              <a:ext uri="{FF2B5EF4-FFF2-40B4-BE49-F238E27FC236}">
                <a16:creationId xmlns:a16="http://schemas.microsoft.com/office/drawing/2014/main" id="{4692AC80-01F2-40DF-AC3D-6AB0FEE2F30C}"/>
              </a:ext>
              <a:ext uri="{C183D7F6-B498-43B3-948B-1728B52AA6E4}">
                <adec:decorative xmlns:adec="http://schemas.microsoft.com/office/drawing/2017/decorative" val="1"/>
              </a:ext>
            </a:extLst>
          </p:cNvPr>
          <p:cNvSpPr/>
          <p:nvPr/>
        </p:nvSpPr>
        <p:spPr>
          <a:xfrm>
            <a:off x="3943982" y="6707188"/>
            <a:ext cx="525782" cy="608965"/>
          </a:xfrm>
          <a:custGeom>
            <a:avLst/>
            <a:gdLst>
              <a:gd name="connsiteX0" fmla="*/ 0 w 525782"/>
              <a:gd name="connsiteY0" fmla="*/ 0 h 608965"/>
              <a:gd name="connsiteX1" fmla="*/ 525782 w 525782"/>
              <a:gd name="connsiteY1" fmla="*/ 0 h 608965"/>
              <a:gd name="connsiteX2" fmla="*/ 525782 w 525782"/>
              <a:gd name="connsiteY2" fmla="*/ 608965 h 608965"/>
              <a:gd name="connsiteX3" fmla="*/ 0 w 525782"/>
              <a:gd name="connsiteY3" fmla="*/ 608965 h 608965"/>
              <a:gd name="connsiteX4" fmla="*/ 0 w 525782"/>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2" h="608965" fill="none" extrusionOk="0">
                <a:moveTo>
                  <a:pt x="0" y="0"/>
                </a:moveTo>
                <a:cubicBezTo>
                  <a:pt x="149255" y="-7318"/>
                  <a:pt x="331812" y="-2007"/>
                  <a:pt x="525782" y="0"/>
                </a:cubicBezTo>
                <a:cubicBezTo>
                  <a:pt x="514276" y="171196"/>
                  <a:pt x="501000" y="480586"/>
                  <a:pt x="525782" y="608965"/>
                </a:cubicBezTo>
                <a:cubicBezTo>
                  <a:pt x="276113" y="614077"/>
                  <a:pt x="205398" y="587863"/>
                  <a:pt x="0" y="608965"/>
                </a:cubicBezTo>
                <a:cubicBezTo>
                  <a:pt x="21482" y="340342"/>
                  <a:pt x="10658" y="177987"/>
                  <a:pt x="0" y="0"/>
                </a:cubicBezTo>
                <a:close/>
              </a:path>
              <a:path w="525782" h="608965" stroke="0" extrusionOk="0">
                <a:moveTo>
                  <a:pt x="0" y="0"/>
                </a:moveTo>
                <a:cubicBezTo>
                  <a:pt x="137018" y="-11737"/>
                  <a:pt x="271574" y="17406"/>
                  <a:pt x="525782" y="0"/>
                </a:cubicBezTo>
                <a:cubicBezTo>
                  <a:pt x="515713" y="132285"/>
                  <a:pt x="522001" y="388021"/>
                  <a:pt x="525782" y="608965"/>
                </a:cubicBezTo>
                <a:cubicBezTo>
                  <a:pt x="334194" y="590623"/>
                  <a:pt x="154063" y="596261"/>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User Rating</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7" name="Rechteck 36">
            <a:extLst>
              <a:ext uri="{FF2B5EF4-FFF2-40B4-BE49-F238E27FC236}">
                <a16:creationId xmlns:a16="http://schemas.microsoft.com/office/drawing/2014/main" id="{635AC02F-1B09-44C4-8A3C-2A8F5AF2FF58}"/>
              </a:ext>
              <a:ext uri="{C183D7F6-B498-43B3-948B-1728B52AA6E4}">
                <adec:decorative xmlns:adec="http://schemas.microsoft.com/office/drawing/2017/decorative" val="1"/>
              </a:ext>
            </a:extLst>
          </p:cNvPr>
          <p:cNvSpPr/>
          <p:nvPr/>
        </p:nvSpPr>
        <p:spPr>
          <a:xfrm>
            <a:off x="3428999" y="6716713"/>
            <a:ext cx="548459" cy="608965"/>
          </a:xfrm>
          <a:custGeom>
            <a:avLst/>
            <a:gdLst>
              <a:gd name="connsiteX0" fmla="*/ 0 w 548459"/>
              <a:gd name="connsiteY0" fmla="*/ 0 h 608965"/>
              <a:gd name="connsiteX1" fmla="*/ 548459 w 548459"/>
              <a:gd name="connsiteY1" fmla="*/ 0 h 608965"/>
              <a:gd name="connsiteX2" fmla="*/ 548459 w 548459"/>
              <a:gd name="connsiteY2" fmla="*/ 608965 h 608965"/>
              <a:gd name="connsiteX3" fmla="*/ 0 w 548459"/>
              <a:gd name="connsiteY3" fmla="*/ 608965 h 608965"/>
              <a:gd name="connsiteX4" fmla="*/ 0 w 548459"/>
              <a:gd name="connsiteY4" fmla="*/ 0 h 60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59" h="608965" fill="none" extrusionOk="0">
                <a:moveTo>
                  <a:pt x="0" y="0"/>
                </a:moveTo>
                <a:cubicBezTo>
                  <a:pt x="142118" y="13190"/>
                  <a:pt x="389930" y="22737"/>
                  <a:pt x="548459" y="0"/>
                </a:cubicBezTo>
                <a:cubicBezTo>
                  <a:pt x="536953" y="171196"/>
                  <a:pt x="523677" y="480586"/>
                  <a:pt x="548459" y="608965"/>
                </a:cubicBezTo>
                <a:cubicBezTo>
                  <a:pt x="324350" y="600425"/>
                  <a:pt x="127149" y="613876"/>
                  <a:pt x="0" y="608965"/>
                </a:cubicBezTo>
                <a:cubicBezTo>
                  <a:pt x="21482" y="340342"/>
                  <a:pt x="10658" y="177987"/>
                  <a:pt x="0" y="0"/>
                </a:cubicBezTo>
                <a:close/>
              </a:path>
              <a:path w="548459" h="608965" stroke="0" extrusionOk="0">
                <a:moveTo>
                  <a:pt x="0" y="0"/>
                </a:moveTo>
                <a:cubicBezTo>
                  <a:pt x="217536" y="19875"/>
                  <a:pt x="352938" y="-1199"/>
                  <a:pt x="548459" y="0"/>
                </a:cubicBezTo>
                <a:cubicBezTo>
                  <a:pt x="538390" y="132285"/>
                  <a:pt x="544678" y="388021"/>
                  <a:pt x="548459" y="608965"/>
                </a:cubicBezTo>
                <a:cubicBezTo>
                  <a:pt x="290442" y="612755"/>
                  <a:pt x="150704" y="629519"/>
                  <a:pt x="0" y="608965"/>
                </a:cubicBezTo>
                <a:cubicBezTo>
                  <a:pt x="7706" y="402283"/>
                  <a:pt x="-21441" y="231070"/>
                  <a:pt x="0" y="0"/>
                </a:cubicBezTo>
                <a:close/>
              </a:path>
            </a:pathLst>
          </a:custGeom>
          <a:solidFill>
            <a:schemeClr val="bg1">
              <a:lumMod val="95000"/>
            </a:schemeClr>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Time </a:t>
            </a:r>
            <a:r>
              <a:rPr lang="de-DE" sz="1000" dirty="0" err="1">
                <a:solidFill>
                  <a:schemeClr val="tx1"/>
                </a:solidFill>
                <a:latin typeface="Pangolin" panose="00000500000000000000" pitchFamily="2" charset="0"/>
              </a:rPr>
              <a:t>of</a:t>
            </a:r>
            <a:r>
              <a:rPr lang="de-DE" sz="1000" dirty="0">
                <a:solidFill>
                  <a:schemeClr val="tx1"/>
                </a:solidFill>
                <a:latin typeface="Pangolin" panose="00000500000000000000" pitchFamily="2" charset="0"/>
              </a:rPr>
              <a:t> Use</a:t>
            </a:r>
            <a:br>
              <a:rPr lang="de-DE" sz="1000" dirty="0">
                <a:solidFill>
                  <a:schemeClr val="tx1"/>
                </a:solidFill>
                <a:latin typeface="Pangolin" panose="00000500000000000000" pitchFamily="2" charset="0"/>
              </a:rPr>
            </a:br>
            <a:endParaRPr lang="de-AT" sz="1000" dirty="0">
              <a:solidFill>
                <a:schemeClr val="tx1"/>
              </a:solidFill>
              <a:latin typeface="Pangolin" panose="00000500000000000000" pitchFamily="2" charset="0"/>
            </a:endParaRPr>
          </a:p>
        </p:txBody>
      </p:sp>
      <p:sp>
        <p:nvSpPr>
          <p:cNvPr id="39" name="Rechteck 38">
            <a:extLst>
              <a:ext uri="{FF2B5EF4-FFF2-40B4-BE49-F238E27FC236}">
                <a16:creationId xmlns:a16="http://schemas.microsoft.com/office/drawing/2014/main" id="{5004C57D-4772-46A4-991E-3AEE902DA708}"/>
              </a:ext>
              <a:ext uri="{C183D7F6-B498-43B3-948B-1728B52AA6E4}">
                <adec:decorative xmlns:adec="http://schemas.microsoft.com/office/drawing/2017/decorative" val="1"/>
              </a:ext>
            </a:extLst>
          </p:cNvPr>
          <p:cNvSpPr/>
          <p:nvPr/>
        </p:nvSpPr>
        <p:spPr>
          <a:xfrm>
            <a:off x="2410356" y="7335203"/>
            <a:ext cx="499743" cy="284798"/>
          </a:xfrm>
          <a:custGeom>
            <a:avLst/>
            <a:gdLst>
              <a:gd name="connsiteX0" fmla="*/ 0 w 499743"/>
              <a:gd name="connsiteY0" fmla="*/ 0 h 284798"/>
              <a:gd name="connsiteX1" fmla="*/ 499743 w 499743"/>
              <a:gd name="connsiteY1" fmla="*/ 0 h 284798"/>
              <a:gd name="connsiteX2" fmla="*/ 499743 w 499743"/>
              <a:gd name="connsiteY2" fmla="*/ 284798 h 284798"/>
              <a:gd name="connsiteX3" fmla="*/ 0 w 499743"/>
              <a:gd name="connsiteY3" fmla="*/ 284798 h 284798"/>
              <a:gd name="connsiteX4" fmla="*/ 0 w 499743"/>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4798" fill="none" extrusionOk="0">
                <a:moveTo>
                  <a:pt x="0" y="0"/>
                </a:moveTo>
                <a:cubicBezTo>
                  <a:pt x="129032" y="14801"/>
                  <a:pt x="359083" y="-8299"/>
                  <a:pt x="499743" y="0"/>
                </a:cubicBezTo>
                <a:cubicBezTo>
                  <a:pt x="497576" y="130527"/>
                  <a:pt x="493063" y="196190"/>
                  <a:pt x="499743" y="284798"/>
                </a:cubicBezTo>
                <a:cubicBezTo>
                  <a:pt x="368086" y="278583"/>
                  <a:pt x="169196" y="276119"/>
                  <a:pt x="0" y="284798"/>
                </a:cubicBezTo>
                <a:cubicBezTo>
                  <a:pt x="-5038" y="218014"/>
                  <a:pt x="13893" y="83428"/>
                  <a:pt x="0" y="0"/>
                </a:cubicBezTo>
                <a:close/>
              </a:path>
              <a:path w="499743" h="284798" stroke="0" extrusionOk="0">
                <a:moveTo>
                  <a:pt x="0" y="0"/>
                </a:moveTo>
                <a:cubicBezTo>
                  <a:pt x="230799" y="-15748"/>
                  <a:pt x="271447" y="11848"/>
                  <a:pt x="499743" y="0"/>
                </a:cubicBezTo>
                <a:cubicBezTo>
                  <a:pt x="507768" y="68055"/>
                  <a:pt x="513809" y="167730"/>
                  <a:pt x="499743" y="284798"/>
                </a:cubicBezTo>
                <a:cubicBezTo>
                  <a:pt x="363185" y="285972"/>
                  <a:pt x="152515" y="306608"/>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40" name="Rechteck 39">
            <a:extLst>
              <a:ext uri="{FF2B5EF4-FFF2-40B4-BE49-F238E27FC236}">
                <a16:creationId xmlns:a16="http://schemas.microsoft.com/office/drawing/2014/main" id="{E0BB61E7-BF72-47F7-945A-790E3BA6E7F9}"/>
              </a:ext>
              <a:ext uri="{C183D7F6-B498-43B3-948B-1728B52AA6E4}">
                <adec:decorative xmlns:adec="http://schemas.microsoft.com/office/drawing/2017/decorative" val="1"/>
              </a:ext>
            </a:extLst>
          </p:cNvPr>
          <p:cNvSpPr/>
          <p:nvPr/>
        </p:nvSpPr>
        <p:spPr>
          <a:xfrm>
            <a:off x="2410356" y="7628958"/>
            <a:ext cx="499743" cy="284798"/>
          </a:xfrm>
          <a:custGeom>
            <a:avLst/>
            <a:gdLst>
              <a:gd name="connsiteX0" fmla="*/ 0 w 499743"/>
              <a:gd name="connsiteY0" fmla="*/ 0 h 284798"/>
              <a:gd name="connsiteX1" fmla="*/ 499743 w 499743"/>
              <a:gd name="connsiteY1" fmla="*/ 0 h 284798"/>
              <a:gd name="connsiteX2" fmla="*/ 499743 w 499743"/>
              <a:gd name="connsiteY2" fmla="*/ 284798 h 284798"/>
              <a:gd name="connsiteX3" fmla="*/ 0 w 499743"/>
              <a:gd name="connsiteY3" fmla="*/ 284798 h 284798"/>
              <a:gd name="connsiteX4" fmla="*/ 0 w 499743"/>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4798" fill="none" extrusionOk="0">
                <a:moveTo>
                  <a:pt x="0" y="0"/>
                </a:moveTo>
                <a:cubicBezTo>
                  <a:pt x="129032" y="14801"/>
                  <a:pt x="359083" y="-8299"/>
                  <a:pt x="499743" y="0"/>
                </a:cubicBezTo>
                <a:cubicBezTo>
                  <a:pt x="497576" y="130527"/>
                  <a:pt x="493063" y="196190"/>
                  <a:pt x="499743" y="284798"/>
                </a:cubicBezTo>
                <a:cubicBezTo>
                  <a:pt x="368086" y="278583"/>
                  <a:pt x="169196" y="276119"/>
                  <a:pt x="0" y="284798"/>
                </a:cubicBezTo>
                <a:cubicBezTo>
                  <a:pt x="-5038" y="218014"/>
                  <a:pt x="13893" y="83428"/>
                  <a:pt x="0" y="0"/>
                </a:cubicBezTo>
                <a:close/>
              </a:path>
              <a:path w="499743" h="284798" stroke="0" extrusionOk="0">
                <a:moveTo>
                  <a:pt x="0" y="0"/>
                </a:moveTo>
                <a:cubicBezTo>
                  <a:pt x="230799" y="-15748"/>
                  <a:pt x="271447" y="11848"/>
                  <a:pt x="499743" y="0"/>
                </a:cubicBezTo>
                <a:cubicBezTo>
                  <a:pt x="507768" y="68055"/>
                  <a:pt x="513809" y="167730"/>
                  <a:pt x="499743" y="284798"/>
                </a:cubicBezTo>
                <a:cubicBezTo>
                  <a:pt x="363185" y="285972"/>
                  <a:pt x="152515" y="306608"/>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41" name="Rechteck 40">
            <a:extLst>
              <a:ext uri="{FF2B5EF4-FFF2-40B4-BE49-F238E27FC236}">
                <a16:creationId xmlns:a16="http://schemas.microsoft.com/office/drawing/2014/main" id="{CAE237E4-1834-4D97-BD07-450F3072757D}"/>
              </a:ext>
              <a:ext uri="{C183D7F6-B498-43B3-948B-1728B52AA6E4}">
                <adec:decorative xmlns:adec="http://schemas.microsoft.com/office/drawing/2017/decorative" val="1"/>
              </a:ext>
            </a:extLst>
          </p:cNvPr>
          <p:cNvSpPr/>
          <p:nvPr/>
        </p:nvSpPr>
        <p:spPr>
          <a:xfrm>
            <a:off x="2417237" y="7927511"/>
            <a:ext cx="499743" cy="303320"/>
          </a:xfrm>
          <a:custGeom>
            <a:avLst/>
            <a:gdLst>
              <a:gd name="connsiteX0" fmla="*/ 0 w 499743"/>
              <a:gd name="connsiteY0" fmla="*/ 0 h 303320"/>
              <a:gd name="connsiteX1" fmla="*/ 499743 w 499743"/>
              <a:gd name="connsiteY1" fmla="*/ 0 h 303320"/>
              <a:gd name="connsiteX2" fmla="*/ 499743 w 499743"/>
              <a:gd name="connsiteY2" fmla="*/ 303320 h 303320"/>
              <a:gd name="connsiteX3" fmla="*/ 0 w 499743"/>
              <a:gd name="connsiteY3" fmla="*/ 303320 h 303320"/>
              <a:gd name="connsiteX4" fmla="*/ 0 w 499743"/>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303320" fill="none" extrusionOk="0">
                <a:moveTo>
                  <a:pt x="0" y="0"/>
                </a:moveTo>
                <a:cubicBezTo>
                  <a:pt x="129032" y="14801"/>
                  <a:pt x="359083" y="-8299"/>
                  <a:pt x="499743" y="0"/>
                </a:cubicBezTo>
                <a:cubicBezTo>
                  <a:pt x="508569" y="72261"/>
                  <a:pt x="497066" y="187431"/>
                  <a:pt x="499743" y="303320"/>
                </a:cubicBezTo>
                <a:cubicBezTo>
                  <a:pt x="368086" y="297105"/>
                  <a:pt x="169196" y="294641"/>
                  <a:pt x="0" y="303320"/>
                </a:cubicBezTo>
                <a:cubicBezTo>
                  <a:pt x="-5198" y="171448"/>
                  <a:pt x="3441" y="82554"/>
                  <a:pt x="0" y="0"/>
                </a:cubicBezTo>
                <a:close/>
              </a:path>
              <a:path w="499743" h="303320" stroke="0" extrusionOk="0">
                <a:moveTo>
                  <a:pt x="0" y="0"/>
                </a:moveTo>
                <a:cubicBezTo>
                  <a:pt x="230799" y="-15748"/>
                  <a:pt x="271447" y="11848"/>
                  <a:pt x="499743" y="0"/>
                </a:cubicBezTo>
                <a:cubicBezTo>
                  <a:pt x="496764" y="141612"/>
                  <a:pt x="499379" y="237450"/>
                  <a:pt x="499743" y="303320"/>
                </a:cubicBezTo>
                <a:cubicBezTo>
                  <a:pt x="363185" y="304494"/>
                  <a:pt x="152515" y="325130"/>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42" name="Rechteck 41">
            <a:extLst>
              <a:ext uri="{FF2B5EF4-FFF2-40B4-BE49-F238E27FC236}">
                <a16:creationId xmlns:a16="http://schemas.microsoft.com/office/drawing/2014/main" id="{50D75A4A-6C08-477B-A57E-2B8B3A0296A6}"/>
              </a:ext>
              <a:ext uri="{C183D7F6-B498-43B3-948B-1728B52AA6E4}">
                <adec:decorative xmlns:adec="http://schemas.microsoft.com/office/drawing/2017/decorative" val="1"/>
              </a:ext>
            </a:extLst>
          </p:cNvPr>
          <p:cNvSpPr/>
          <p:nvPr/>
        </p:nvSpPr>
        <p:spPr>
          <a:xfrm>
            <a:off x="2417237" y="8230831"/>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43" name="Rechteck 42">
            <a:extLst>
              <a:ext uri="{FF2B5EF4-FFF2-40B4-BE49-F238E27FC236}">
                <a16:creationId xmlns:a16="http://schemas.microsoft.com/office/drawing/2014/main" id="{19CE3752-B6C4-40AF-A4EF-F082E48A835F}"/>
              </a:ext>
              <a:ext uri="{C183D7F6-B498-43B3-948B-1728B52AA6E4}">
                <adec:decorative xmlns:adec="http://schemas.microsoft.com/office/drawing/2017/decorative" val="1"/>
              </a:ext>
            </a:extLst>
          </p:cNvPr>
          <p:cNvSpPr/>
          <p:nvPr/>
        </p:nvSpPr>
        <p:spPr>
          <a:xfrm>
            <a:off x="2417237" y="8504246"/>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44" name="Rechteck 43">
            <a:extLst>
              <a:ext uri="{FF2B5EF4-FFF2-40B4-BE49-F238E27FC236}">
                <a16:creationId xmlns:a16="http://schemas.microsoft.com/office/drawing/2014/main" id="{65109DBE-863D-46FA-AEA5-8039E0D22E2E}"/>
              </a:ext>
              <a:ext uri="{C183D7F6-B498-43B3-948B-1728B52AA6E4}">
                <adec:decorative xmlns:adec="http://schemas.microsoft.com/office/drawing/2017/decorative" val="1"/>
              </a:ext>
            </a:extLst>
          </p:cNvPr>
          <p:cNvSpPr/>
          <p:nvPr/>
        </p:nvSpPr>
        <p:spPr>
          <a:xfrm>
            <a:off x="2417237" y="8777661"/>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a:t>
            </a:r>
            <a:endParaRPr lang="de-AT" sz="1000" dirty="0">
              <a:solidFill>
                <a:schemeClr val="tx1"/>
              </a:solidFill>
              <a:latin typeface="Pangolin" panose="00000500000000000000" pitchFamily="2" charset="0"/>
            </a:endParaRPr>
          </a:p>
        </p:txBody>
      </p:sp>
      <p:sp>
        <p:nvSpPr>
          <p:cNvPr id="45" name="Rechteck 44">
            <a:extLst>
              <a:ext uri="{FF2B5EF4-FFF2-40B4-BE49-F238E27FC236}">
                <a16:creationId xmlns:a16="http://schemas.microsoft.com/office/drawing/2014/main" id="{7D5AD129-5EE8-459D-A6E6-73A6D5BF8FE4}"/>
              </a:ext>
              <a:ext uri="{C183D7F6-B498-43B3-948B-1728B52AA6E4}">
                <adec:decorative xmlns:adec="http://schemas.microsoft.com/office/drawing/2017/decorative" val="1"/>
              </a:ext>
            </a:extLst>
          </p:cNvPr>
          <p:cNvSpPr/>
          <p:nvPr/>
        </p:nvSpPr>
        <p:spPr>
          <a:xfrm>
            <a:off x="2417237" y="9060030"/>
            <a:ext cx="499743" cy="282369"/>
          </a:xfrm>
          <a:custGeom>
            <a:avLst/>
            <a:gdLst>
              <a:gd name="connsiteX0" fmla="*/ 0 w 499743"/>
              <a:gd name="connsiteY0" fmla="*/ 0 h 282369"/>
              <a:gd name="connsiteX1" fmla="*/ 499743 w 499743"/>
              <a:gd name="connsiteY1" fmla="*/ 0 h 282369"/>
              <a:gd name="connsiteX2" fmla="*/ 499743 w 499743"/>
              <a:gd name="connsiteY2" fmla="*/ 282369 h 282369"/>
              <a:gd name="connsiteX3" fmla="*/ 0 w 499743"/>
              <a:gd name="connsiteY3" fmla="*/ 282369 h 282369"/>
              <a:gd name="connsiteX4" fmla="*/ 0 w 499743"/>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282369" fill="none" extrusionOk="0">
                <a:moveTo>
                  <a:pt x="0" y="0"/>
                </a:moveTo>
                <a:cubicBezTo>
                  <a:pt x="129032" y="14801"/>
                  <a:pt x="359083" y="-8299"/>
                  <a:pt x="499743" y="0"/>
                </a:cubicBezTo>
                <a:cubicBezTo>
                  <a:pt x="510034" y="109183"/>
                  <a:pt x="491772" y="211794"/>
                  <a:pt x="499743" y="282369"/>
                </a:cubicBezTo>
                <a:cubicBezTo>
                  <a:pt x="368086" y="276154"/>
                  <a:pt x="169196" y="273690"/>
                  <a:pt x="0" y="282369"/>
                </a:cubicBezTo>
                <a:cubicBezTo>
                  <a:pt x="-3345" y="157610"/>
                  <a:pt x="12257" y="104189"/>
                  <a:pt x="0" y="0"/>
                </a:cubicBezTo>
                <a:close/>
              </a:path>
              <a:path w="499743" h="282369" stroke="0" extrusionOk="0">
                <a:moveTo>
                  <a:pt x="0" y="0"/>
                </a:moveTo>
                <a:cubicBezTo>
                  <a:pt x="230799" y="-15748"/>
                  <a:pt x="271447" y="11848"/>
                  <a:pt x="499743" y="0"/>
                </a:cubicBezTo>
                <a:cubicBezTo>
                  <a:pt x="502117" y="99369"/>
                  <a:pt x="504625" y="163394"/>
                  <a:pt x="499743" y="282369"/>
                </a:cubicBezTo>
                <a:cubicBezTo>
                  <a:pt x="363185" y="283543"/>
                  <a:pt x="152515" y="304179"/>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a:t>
            </a:r>
            <a:endParaRPr lang="de-AT" sz="1000" dirty="0">
              <a:solidFill>
                <a:schemeClr val="tx1"/>
              </a:solidFill>
              <a:latin typeface="Pangolin" panose="00000500000000000000" pitchFamily="2" charset="0"/>
            </a:endParaRPr>
          </a:p>
        </p:txBody>
      </p:sp>
      <p:sp>
        <p:nvSpPr>
          <p:cNvPr id="46" name="Rechteck 45">
            <a:extLst>
              <a:ext uri="{FF2B5EF4-FFF2-40B4-BE49-F238E27FC236}">
                <a16:creationId xmlns:a16="http://schemas.microsoft.com/office/drawing/2014/main" id="{A412DAB1-8215-485A-BF27-3480A1DC3328}"/>
              </a:ext>
              <a:ext uri="{C183D7F6-B498-43B3-948B-1728B52AA6E4}">
                <adec:decorative xmlns:adec="http://schemas.microsoft.com/office/drawing/2017/decorative" val="1"/>
              </a:ext>
            </a:extLst>
          </p:cNvPr>
          <p:cNvSpPr/>
          <p:nvPr/>
        </p:nvSpPr>
        <p:spPr>
          <a:xfrm>
            <a:off x="2417237" y="9333445"/>
            <a:ext cx="499743" cy="336018"/>
          </a:xfrm>
          <a:custGeom>
            <a:avLst/>
            <a:gdLst>
              <a:gd name="connsiteX0" fmla="*/ 0 w 499743"/>
              <a:gd name="connsiteY0" fmla="*/ 0 h 336018"/>
              <a:gd name="connsiteX1" fmla="*/ 499743 w 499743"/>
              <a:gd name="connsiteY1" fmla="*/ 0 h 336018"/>
              <a:gd name="connsiteX2" fmla="*/ 499743 w 499743"/>
              <a:gd name="connsiteY2" fmla="*/ 336018 h 336018"/>
              <a:gd name="connsiteX3" fmla="*/ 0 w 499743"/>
              <a:gd name="connsiteY3" fmla="*/ 336018 h 336018"/>
              <a:gd name="connsiteX4" fmla="*/ 0 w 499743"/>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43" h="336018" fill="none" extrusionOk="0">
                <a:moveTo>
                  <a:pt x="0" y="0"/>
                </a:moveTo>
                <a:cubicBezTo>
                  <a:pt x="129032" y="14801"/>
                  <a:pt x="359083" y="-8299"/>
                  <a:pt x="499743" y="0"/>
                </a:cubicBezTo>
                <a:cubicBezTo>
                  <a:pt x="509946" y="157098"/>
                  <a:pt x="509794" y="188054"/>
                  <a:pt x="499743" y="336018"/>
                </a:cubicBezTo>
                <a:cubicBezTo>
                  <a:pt x="368086" y="329803"/>
                  <a:pt x="169196" y="327339"/>
                  <a:pt x="0" y="336018"/>
                </a:cubicBezTo>
                <a:cubicBezTo>
                  <a:pt x="-10754" y="242557"/>
                  <a:pt x="-7510" y="98487"/>
                  <a:pt x="0" y="0"/>
                </a:cubicBezTo>
                <a:close/>
              </a:path>
              <a:path w="499743" h="336018" stroke="0" extrusionOk="0">
                <a:moveTo>
                  <a:pt x="0" y="0"/>
                </a:moveTo>
                <a:cubicBezTo>
                  <a:pt x="230799" y="-15748"/>
                  <a:pt x="271447" y="11848"/>
                  <a:pt x="499743" y="0"/>
                </a:cubicBezTo>
                <a:cubicBezTo>
                  <a:pt x="490939" y="81440"/>
                  <a:pt x="484590" y="213668"/>
                  <a:pt x="499743" y="336018"/>
                </a:cubicBezTo>
                <a:cubicBezTo>
                  <a:pt x="363185" y="337192"/>
                  <a:pt x="152515" y="357828"/>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47" name="Rechteck 46">
            <a:extLst>
              <a:ext uri="{FF2B5EF4-FFF2-40B4-BE49-F238E27FC236}">
                <a16:creationId xmlns:a16="http://schemas.microsoft.com/office/drawing/2014/main" id="{512457DB-B2B6-4D54-906C-35AD7E4D2583}"/>
              </a:ext>
              <a:ext uri="{C183D7F6-B498-43B3-948B-1728B52AA6E4}">
                <adec:decorative xmlns:adec="http://schemas.microsoft.com/office/drawing/2017/decorative" val="1"/>
              </a:ext>
            </a:extLst>
          </p:cNvPr>
          <p:cNvSpPr/>
          <p:nvPr/>
        </p:nvSpPr>
        <p:spPr>
          <a:xfrm>
            <a:off x="2905916" y="7335203"/>
            <a:ext cx="525779" cy="284798"/>
          </a:xfrm>
          <a:custGeom>
            <a:avLst/>
            <a:gdLst>
              <a:gd name="connsiteX0" fmla="*/ 0 w 525779"/>
              <a:gd name="connsiteY0" fmla="*/ 0 h 284798"/>
              <a:gd name="connsiteX1" fmla="*/ 525779 w 525779"/>
              <a:gd name="connsiteY1" fmla="*/ 0 h 284798"/>
              <a:gd name="connsiteX2" fmla="*/ 525779 w 525779"/>
              <a:gd name="connsiteY2" fmla="*/ 284798 h 284798"/>
              <a:gd name="connsiteX3" fmla="*/ 0 w 525779"/>
              <a:gd name="connsiteY3" fmla="*/ 284798 h 284798"/>
              <a:gd name="connsiteX4" fmla="*/ 0 w 525779"/>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4798" fill="none" extrusionOk="0">
                <a:moveTo>
                  <a:pt x="0" y="0"/>
                </a:moveTo>
                <a:cubicBezTo>
                  <a:pt x="173417" y="-2220"/>
                  <a:pt x="332610" y="20199"/>
                  <a:pt x="525779" y="0"/>
                </a:cubicBezTo>
                <a:cubicBezTo>
                  <a:pt x="523612" y="130527"/>
                  <a:pt x="519099" y="196190"/>
                  <a:pt x="525779" y="284798"/>
                </a:cubicBezTo>
                <a:cubicBezTo>
                  <a:pt x="413511" y="276176"/>
                  <a:pt x="196136" y="305837"/>
                  <a:pt x="0" y="284798"/>
                </a:cubicBezTo>
                <a:cubicBezTo>
                  <a:pt x="-5038" y="218014"/>
                  <a:pt x="13893" y="83428"/>
                  <a:pt x="0" y="0"/>
                </a:cubicBezTo>
                <a:close/>
              </a:path>
              <a:path w="525779" h="284798" stroke="0" extrusionOk="0">
                <a:moveTo>
                  <a:pt x="0" y="0"/>
                </a:moveTo>
                <a:cubicBezTo>
                  <a:pt x="148740" y="-10747"/>
                  <a:pt x="294789" y="18983"/>
                  <a:pt x="525779" y="0"/>
                </a:cubicBezTo>
                <a:cubicBezTo>
                  <a:pt x="533804" y="68055"/>
                  <a:pt x="539845" y="167730"/>
                  <a:pt x="525779" y="284798"/>
                </a:cubicBezTo>
                <a:cubicBezTo>
                  <a:pt x="324818" y="296886"/>
                  <a:pt x="131556" y="30541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45</a:t>
            </a:r>
            <a:endParaRPr lang="de-AT" sz="1000" dirty="0">
              <a:solidFill>
                <a:schemeClr val="tx1"/>
              </a:solidFill>
              <a:latin typeface="Pangolin" panose="00000500000000000000" pitchFamily="2" charset="0"/>
            </a:endParaRPr>
          </a:p>
        </p:txBody>
      </p:sp>
      <p:sp>
        <p:nvSpPr>
          <p:cNvPr id="48" name="Rechteck 47">
            <a:extLst>
              <a:ext uri="{FF2B5EF4-FFF2-40B4-BE49-F238E27FC236}">
                <a16:creationId xmlns:a16="http://schemas.microsoft.com/office/drawing/2014/main" id="{913119D9-AC1F-48EA-81DB-E22E969C74AF}"/>
              </a:ext>
              <a:ext uri="{C183D7F6-B498-43B3-948B-1728B52AA6E4}">
                <adec:decorative xmlns:adec="http://schemas.microsoft.com/office/drawing/2017/decorative" val="1"/>
              </a:ext>
            </a:extLst>
          </p:cNvPr>
          <p:cNvSpPr/>
          <p:nvPr/>
        </p:nvSpPr>
        <p:spPr>
          <a:xfrm>
            <a:off x="2905916" y="7628958"/>
            <a:ext cx="525779" cy="284798"/>
          </a:xfrm>
          <a:custGeom>
            <a:avLst/>
            <a:gdLst>
              <a:gd name="connsiteX0" fmla="*/ 0 w 525779"/>
              <a:gd name="connsiteY0" fmla="*/ 0 h 284798"/>
              <a:gd name="connsiteX1" fmla="*/ 525779 w 525779"/>
              <a:gd name="connsiteY1" fmla="*/ 0 h 284798"/>
              <a:gd name="connsiteX2" fmla="*/ 525779 w 525779"/>
              <a:gd name="connsiteY2" fmla="*/ 284798 h 284798"/>
              <a:gd name="connsiteX3" fmla="*/ 0 w 525779"/>
              <a:gd name="connsiteY3" fmla="*/ 284798 h 284798"/>
              <a:gd name="connsiteX4" fmla="*/ 0 w 525779"/>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4798" fill="none" extrusionOk="0">
                <a:moveTo>
                  <a:pt x="0" y="0"/>
                </a:moveTo>
                <a:cubicBezTo>
                  <a:pt x="173417" y="-2220"/>
                  <a:pt x="332610" y="20199"/>
                  <a:pt x="525779" y="0"/>
                </a:cubicBezTo>
                <a:cubicBezTo>
                  <a:pt x="523612" y="130527"/>
                  <a:pt x="519099" y="196190"/>
                  <a:pt x="525779" y="284798"/>
                </a:cubicBezTo>
                <a:cubicBezTo>
                  <a:pt x="413511" y="276176"/>
                  <a:pt x="196136" y="305837"/>
                  <a:pt x="0" y="284798"/>
                </a:cubicBezTo>
                <a:cubicBezTo>
                  <a:pt x="-5038" y="218014"/>
                  <a:pt x="13893" y="83428"/>
                  <a:pt x="0" y="0"/>
                </a:cubicBezTo>
                <a:close/>
              </a:path>
              <a:path w="525779" h="284798" stroke="0" extrusionOk="0">
                <a:moveTo>
                  <a:pt x="0" y="0"/>
                </a:moveTo>
                <a:cubicBezTo>
                  <a:pt x="148740" y="-10747"/>
                  <a:pt x="294789" y="18983"/>
                  <a:pt x="525779" y="0"/>
                </a:cubicBezTo>
                <a:cubicBezTo>
                  <a:pt x="533804" y="68055"/>
                  <a:pt x="539845" y="167730"/>
                  <a:pt x="525779" y="284798"/>
                </a:cubicBezTo>
                <a:cubicBezTo>
                  <a:pt x="324818" y="296886"/>
                  <a:pt x="131556" y="30541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50</a:t>
            </a: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85D866BB-5776-4804-AABA-A7E0B4F66035}"/>
              </a:ext>
              <a:ext uri="{C183D7F6-B498-43B3-948B-1728B52AA6E4}">
                <adec:decorative xmlns:adec="http://schemas.microsoft.com/office/drawing/2017/decorative" val="1"/>
              </a:ext>
            </a:extLst>
          </p:cNvPr>
          <p:cNvSpPr/>
          <p:nvPr/>
        </p:nvSpPr>
        <p:spPr>
          <a:xfrm>
            <a:off x="2912797" y="7927511"/>
            <a:ext cx="525779" cy="303320"/>
          </a:xfrm>
          <a:custGeom>
            <a:avLst/>
            <a:gdLst>
              <a:gd name="connsiteX0" fmla="*/ 0 w 525779"/>
              <a:gd name="connsiteY0" fmla="*/ 0 h 303320"/>
              <a:gd name="connsiteX1" fmla="*/ 525779 w 525779"/>
              <a:gd name="connsiteY1" fmla="*/ 0 h 303320"/>
              <a:gd name="connsiteX2" fmla="*/ 525779 w 525779"/>
              <a:gd name="connsiteY2" fmla="*/ 303320 h 303320"/>
              <a:gd name="connsiteX3" fmla="*/ 0 w 525779"/>
              <a:gd name="connsiteY3" fmla="*/ 303320 h 303320"/>
              <a:gd name="connsiteX4" fmla="*/ 0 w 525779"/>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303320" fill="none" extrusionOk="0">
                <a:moveTo>
                  <a:pt x="0" y="0"/>
                </a:moveTo>
                <a:cubicBezTo>
                  <a:pt x="173417" y="-2220"/>
                  <a:pt x="332610" y="20199"/>
                  <a:pt x="525779" y="0"/>
                </a:cubicBezTo>
                <a:cubicBezTo>
                  <a:pt x="534605" y="72261"/>
                  <a:pt x="523102" y="187431"/>
                  <a:pt x="525779" y="303320"/>
                </a:cubicBezTo>
                <a:cubicBezTo>
                  <a:pt x="413511" y="294698"/>
                  <a:pt x="196136" y="324359"/>
                  <a:pt x="0" y="303320"/>
                </a:cubicBezTo>
                <a:cubicBezTo>
                  <a:pt x="-5198" y="171448"/>
                  <a:pt x="3441" y="82554"/>
                  <a:pt x="0" y="0"/>
                </a:cubicBezTo>
                <a:close/>
              </a:path>
              <a:path w="525779" h="303320" stroke="0" extrusionOk="0">
                <a:moveTo>
                  <a:pt x="0" y="0"/>
                </a:moveTo>
                <a:cubicBezTo>
                  <a:pt x="148740" y="-10747"/>
                  <a:pt x="294789" y="18983"/>
                  <a:pt x="525779" y="0"/>
                </a:cubicBezTo>
                <a:cubicBezTo>
                  <a:pt x="522800" y="141612"/>
                  <a:pt x="525415" y="237450"/>
                  <a:pt x="525779" y="303320"/>
                </a:cubicBezTo>
                <a:cubicBezTo>
                  <a:pt x="324818" y="315408"/>
                  <a:pt x="131556" y="32393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55</a:t>
            </a:r>
            <a:endParaRPr lang="de-AT" sz="1000" dirty="0">
              <a:solidFill>
                <a:schemeClr val="tx1"/>
              </a:solidFill>
              <a:latin typeface="Pangolin" panose="00000500000000000000" pitchFamily="2" charset="0"/>
            </a:endParaRPr>
          </a:p>
        </p:txBody>
      </p:sp>
      <p:sp>
        <p:nvSpPr>
          <p:cNvPr id="88" name="Rectangle 87">
            <a:extLst>
              <a:ext uri="{FF2B5EF4-FFF2-40B4-BE49-F238E27FC236}">
                <a16:creationId xmlns:a16="http://schemas.microsoft.com/office/drawing/2014/main" id="{E84DD4A8-CD3C-EA81-96DC-2EEDB196362E}"/>
              </a:ext>
              <a:ext uri="{C183D7F6-B498-43B3-948B-1728B52AA6E4}">
                <adec:decorative xmlns:adec="http://schemas.microsoft.com/office/drawing/2017/decorative" val="1"/>
              </a:ext>
            </a:extLst>
          </p:cNvPr>
          <p:cNvSpPr/>
          <p:nvPr/>
        </p:nvSpPr>
        <p:spPr>
          <a:xfrm>
            <a:off x="225423" y="3635053"/>
            <a:ext cx="6407151" cy="293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0" name="Rechteck 49">
            <a:extLst>
              <a:ext uri="{FF2B5EF4-FFF2-40B4-BE49-F238E27FC236}">
                <a16:creationId xmlns:a16="http://schemas.microsoft.com/office/drawing/2014/main" id="{EC6140F5-80FF-45F0-A011-25F8D484F512}"/>
              </a:ext>
              <a:ext uri="{C183D7F6-B498-43B3-948B-1728B52AA6E4}">
                <adec:decorative xmlns:adec="http://schemas.microsoft.com/office/drawing/2017/decorative" val="1"/>
              </a:ext>
            </a:extLst>
          </p:cNvPr>
          <p:cNvSpPr/>
          <p:nvPr/>
        </p:nvSpPr>
        <p:spPr>
          <a:xfrm>
            <a:off x="2912797" y="8230831"/>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57</a:t>
            </a:r>
            <a:endParaRPr lang="de-AT" sz="1000" dirty="0">
              <a:solidFill>
                <a:schemeClr val="tx1"/>
              </a:solidFill>
              <a:latin typeface="Pangolin" panose="00000500000000000000" pitchFamily="2" charset="0"/>
            </a:endParaRPr>
          </a:p>
        </p:txBody>
      </p:sp>
      <p:sp>
        <p:nvSpPr>
          <p:cNvPr id="51" name="Rechteck 50">
            <a:extLst>
              <a:ext uri="{FF2B5EF4-FFF2-40B4-BE49-F238E27FC236}">
                <a16:creationId xmlns:a16="http://schemas.microsoft.com/office/drawing/2014/main" id="{D5EEA670-A21A-474F-9581-9C7AB7E39B37}"/>
              </a:ext>
              <a:ext uri="{C183D7F6-B498-43B3-948B-1728B52AA6E4}">
                <adec:decorative xmlns:adec="http://schemas.microsoft.com/office/drawing/2017/decorative" val="1"/>
              </a:ext>
            </a:extLst>
          </p:cNvPr>
          <p:cNvSpPr/>
          <p:nvPr/>
        </p:nvSpPr>
        <p:spPr>
          <a:xfrm>
            <a:off x="2912797" y="8504246"/>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63</a:t>
            </a:r>
            <a:endParaRPr lang="de-AT" sz="1000" dirty="0">
              <a:solidFill>
                <a:schemeClr val="tx1"/>
              </a:solidFill>
              <a:latin typeface="Pangolin" panose="00000500000000000000" pitchFamily="2" charset="0"/>
            </a:endParaRPr>
          </a:p>
        </p:txBody>
      </p:sp>
      <p:sp>
        <p:nvSpPr>
          <p:cNvPr id="52" name="Rechteck 51">
            <a:extLst>
              <a:ext uri="{FF2B5EF4-FFF2-40B4-BE49-F238E27FC236}">
                <a16:creationId xmlns:a16="http://schemas.microsoft.com/office/drawing/2014/main" id="{D5FBC87C-5524-41D0-B185-6A728F41A5BF}"/>
              </a:ext>
              <a:ext uri="{C183D7F6-B498-43B3-948B-1728B52AA6E4}">
                <adec:decorative xmlns:adec="http://schemas.microsoft.com/office/drawing/2017/decorative" val="1"/>
              </a:ext>
            </a:extLst>
          </p:cNvPr>
          <p:cNvSpPr/>
          <p:nvPr/>
        </p:nvSpPr>
        <p:spPr>
          <a:xfrm>
            <a:off x="2916980" y="8786615"/>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70</a:t>
            </a:r>
            <a:endParaRPr lang="de-AT" sz="1000" dirty="0">
              <a:solidFill>
                <a:schemeClr val="tx1"/>
              </a:solidFill>
              <a:latin typeface="Pangolin" panose="00000500000000000000" pitchFamily="2" charset="0"/>
            </a:endParaRPr>
          </a:p>
        </p:txBody>
      </p:sp>
      <p:sp>
        <p:nvSpPr>
          <p:cNvPr id="53" name="Rechteck 52">
            <a:extLst>
              <a:ext uri="{FF2B5EF4-FFF2-40B4-BE49-F238E27FC236}">
                <a16:creationId xmlns:a16="http://schemas.microsoft.com/office/drawing/2014/main" id="{0CBC6E1D-22CB-43C4-A4F8-3394E9C47CBE}"/>
              </a:ext>
              <a:ext uri="{C183D7F6-B498-43B3-948B-1728B52AA6E4}">
                <adec:decorative xmlns:adec="http://schemas.microsoft.com/office/drawing/2017/decorative" val="1"/>
              </a:ext>
            </a:extLst>
          </p:cNvPr>
          <p:cNvSpPr/>
          <p:nvPr/>
        </p:nvSpPr>
        <p:spPr>
          <a:xfrm>
            <a:off x="2912797" y="9060030"/>
            <a:ext cx="525779" cy="282369"/>
          </a:xfrm>
          <a:custGeom>
            <a:avLst/>
            <a:gdLst>
              <a:gd name="connsiteX0" fmla="*/ 0 w 525779"/>
              <a:gd name="connsiteY0" fmla="*/ 0 h 282369"/>
              <a:gd name="connsiteX1" fmla="*/ 525779 w 525779"/>
              <a:gd name="connsiteY1" fmla="*/ 0 h 282369"/>
              <a:gd name="connsiteX2" fmla="*/ 525779 w 525779"/>
              <a:gd name="connsiteY2" fmla="*/ 282369 h 282369"/>
              <a:gd name="connsiteX3" fmla="*/ 0 w 525779"/>
              <a:gd name="connsiteY3" fmla="*/ 282369 h 282369"/>
              <a:gd name="connsiteX4" fmla="*/ 0 w 525779"/>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282369" fill="none" extrusionOk="0">
                <a:moveTo>
                  <a:pt x="0" y="0"/>
                </a:moveTo>
                <a:cubicBezTo>
                  <a:pt x="173417" y="-2220"/>
                  <a:pt x="332610" y="20199"/>
                  <a:pt x="525779" y="0"/>
                </a:cubicBezTo>
                <a:cubicBezTo>
                  <a:pt x="536070" y="109183"/>
                  <a:pt x="517808" y="211794"/>
                  <a:pt x="525779" y="282369"/>
                </a:cubicBezTo>
                <a:cubicBezTo>
                  <a:pt x="413511" y="273747"/>
                  <a:pt x="196136" y="303408"/>
                  <a:pt x="0" y="282369"/>
                </a:cubicBezTo>
                <a:cubicBezTo>
                  <a:pt x="-3345" y="157610"/>
                  <a:pt x="12257" y="104189"/>
                  <a:pt x="0" y="0"/>
                </a:cubicBezTo>
                <a:close/>
              </a:path>
              <a:path w="525779" h="282369" stroke="0" extrusionOk="0">
                <a:moveTo>
                  <a:pt x="0" y="0"/>
                </a:moveTo>
                <a:cubicBezTo>
                  <a:pt x="148740" y="-10747"/>
                  <a:pt x="294789" y="18983"/>
                  <a:pt x="525779" y="0"/>
                </a:cubicBezTo>
                <a:cubicBezTo>
                  <a:pt x="528153" y="99369"/>
                  <a:pt x="530661" y="163394"/>
                  <a:pt x="525779" y="282369"/>
                </a:cubicBezTo>
                <a:cubicBezTo>
                  <a:pt x="324818" y="294457"/>
                  <a:pt x="131556" y="30298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65</a:t>
            </a:r>
            <a:endParaRPr lang="de-AT" sz="1000" dirty="0">
              <a:solidFill>
                <a:schemeClr val="tx1"/>
              </a:solidFill>
              <a:latin typeface="Pangolin" panose="00000500000000000000" pitchFamily="2" charset="0"/>
            </a:endParaRPr>
          </a:p>
        </p:txBody>
      </p:sp>
      <p:sp>
        <p:nvSpPr>
          <p:cNvPr id="54" name="Rechteck 53">
            <a:extLst>
              <a:ext uri="{FF2B5EF4-FFF2-40B4-BE49-F238E27FC236}">
                <a16:creationId xmlns:a16="http://schemas.microsoft.com/office/drawing/2014/main" id="{B04B55F0-8E3C-4CD7-A5FB-0A2663B0BB50}"/>
              </a:ext>
              <a:ext uri="{C183D7F6-B498-43B3-948B-1728B52AA6E4}">
                <adec:decorative xmlns:adec="http://schemas.microsoft.com/office/drawing/2017/decorative" val="1"/>
              </a:ext>
            </a:extLst>
          </p:cNvPr>
          <p:cNvSpPr/>
          <p:nvPr/>
        </p:nvSpPr>
        <p:spPr>
          <a:xfrm>
            <a:off x="2912797" y="9333445"/>
            <a:ext cx="525779" cy="336018"/>
          </a:xfrm>
          <a:custGeom>
            <a:avLst/>
            <a:gdLst>
              <a:gd name="connsiteX0" fmla="*/ 0 w 525779"/>
              <a:gd name="connsiteY0" fmla="*/ 0 h 336018"/>
              <a:gd name="connsiteX1" fmla="*/ 525779 w 525779"/>
              <a:gd name="connsiteY1" fmla="*/ 0 h 336018"/>
              <a:gd name="connsiteX2" fmla="*/ 525779 w 525779"/>
              <a:gd name="connsiteY2" fmla="*/ 336018 h 336018"/>
              <a:gd name="connsiteX3" fmla="*/ 0 w 525779"/>
              <a:gd name="connsiteY3" fmla="*/ 336018 h 336018"/>
              <a:gd name="connsiteX4" fmla="*/ 0 w 525779"/>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9" h="336018" fill="none" extrusionOk="0">
                <a:moveTo>
                  <a:pt x="0" y="0"/>
                </a:moveTo>
                <a:cubicBezTo>
                  <a:pt x="173417" y="-2220"/>
                  <a:pt x="332610" y="20199"/>
                  <a:pt x="525779" y="0"/>
                </a:cubicBezTo>
                <a:cubicBezTo>
                  <a:pt x="535982" y="157098"/>
                  <a:pt x="535830" y="188054"/>
                  <a:pt x="525779" y="336018"/>
                </a:cubicBezTo>
                <a:cubicBezTo>
                  <a:pt x="413511" y="327396"/>
                  <a:pt x="196136" y="357057"/>
                  <a:pt x="0" y="336018"/>
                </a:cubicBezTo>
                <a:cubicBezTo>
                  <a:pt x="-10754" y="242557"/>
                  <a:pt x="-7510" y="98487"/>
                  <a:pt x="0" y="0"/>
                </a:cubicBezTo>
                <a:close/>
              </a:path>
              <a:path w="525779" h="336018" stroke="0" extrusionOk="0">
                <a:moveTo>
                  <a:pt x="0" y="0"/>
                </a:moveTo>
                <a:cubicBezTo>
                  <a:pt x="148740" y="-10747"/>
                  <a:pt x="294789" y="18983"/>
                  <a:pt x="525779" y="0"/>
                </a:cubicBezTo>
                <a:cubicBezTo>
                  <a:pt x="516975" y="81440"/>
                  <a:pt x="510626" y="213668"/>
                  <a:pt x="525779" y="336018"/>
                </a:cubicBezTo>
                <a:cubicBezTo>
                  <a:pt x="324818" y="348106"/>
                  <a:pt x="131556" y="356631"/>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75</a:t>
            </a:r>
            <a:endParaRPr lang="de-AT" sz="1000" dirty="0">
              <a:solidFill>
                <a:schemeClr val="tx1"/>
              </a:solidFill>
              <a:latin typeface="Pangolin" panose="00000500000000000000" pitchFamily="2" charset="0"/>
            </a:endParaRPr>
          </a:p>
        </p:txBody>
      </p:sp>
      <p:sp>
        <p:nvSpPr>
          <p:cNvPr id="55" name="Rechteck 54">
            <a:extLst>
              <a:ext uri="{FF2B5EF4-FFF2-40B4-BE49-F238E27FC236}">
                <a16:creationId xmlns:a16="http://schemas.microsoft.com/office/drawing/2014/main" id="{B7FB0D11-BBCF-4BE7-ACBA-C5EEB1C900C8}"/>
              </a:ext>
              <a:ext uri="{C183D7F6-B498-43B3-948B-1728B52AA6E4}">
                <adec:decorative xmlns:adec="http://schemas.microsoft.com/office/drawing/2017/decorative" val="1"/>
              </a:ext>
            </a:extLst>
          </p:cNvPr>
          <p:cNvSpPr/>
          <p:nvPr/>
        </p:nvSpPr>
        <p:spPr>
          <a:xfrm>
            <a:off x="3431696" y="7335203"/>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13:00</a:t>
            </a:r>
            <a:endParaRPr lang="de-AT" sz="900" dirty="0">
              <a:solidFill>
                <a:schemeClr val="tx1"/>
              </a:solidFill>
              <a:latin typeface="Pangolin" panose="00000500000000000000" pitchFamily="2" charset="0"/>
            </a:endParaRPr>
          </a:p>
        </p:txBody>
      </p:sp>
      <p:sp>
        <p:nvSpPr>
          <p:cNvPr id="56" name="Rechteck 55">
            <a:extLst>
              <a:ext uri="{FF2B5EF4-FFF2-40B4-BE49-F238E27FC236}">
                <a16:creationId xmlns:a16="http://schemas.microsoft.com/office/drawing/2014/main" id="{11036FD4-4C2B-491E-9FBE-E6B1C9CC25F2}"/>
              </a:ext>
              <a:ext uri="{C183D7F6-B498-43B3-948B-1728B52AA6E4}">
                <adec:decorative xmlns:adec="http://schemas.microsoft.com/office/drawing/2017/decorative" val="1"/>
              </a:ext>
            </a:extLst>
          </p:cNvPr>
          <p:cNvSpPr/>
          <p:nvPr/>
        </p:nvSpPr>
        <p:spPr>
          <a:xfrm>
            <a:off x="3431696" y="7628958"/>
            <a:ext cx="537948" cy="284798"/>
          </a:xfrm>
          <a:custGeom>
            <a:avLst/>
            <a:gdLst>
              <a:gd name="connsiteX0" fmla="*/ 0 w 537948"/>
              <a:gd name="connsiteY0" fmla="*/ 0 h 284798"/>
              <a:gd name="connsiteX1" fmla="*/ 537948 w 537948"/>
              <a:gd name="connsiteY1" fmla="*/ 0 h 284798"/>
              <a:gd name="connsiteX2" fmla="*/ 537948 w 537948"/>
              <a:gd name="connsiteY2" fmla="*/ 284798 h 284798"/>
              <a:gd name="connsiteX3" fmla="*/ 0 w 537948"/>
              <a:gd name="connsiteY3" fmla="*/ 284798 h 284798"/>
              <a:gd name="connsiteX4" fmla="*/ 0 w 53794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4798" fill="none" extrusionOk="0">
                <a:moveTo>
                  <a:pt x="0" y="0"/>
                </a:moveTo>
                <a:cubicBezTo>
                  <a:pt x="122795" y="-24407"/>
                  <a:pt x="324581" y="-4069"/>
                  <a:pt x="537948" y="0"/>
                </a:cubicBezTo>
                <a:cubicBezTo>
                  <a:pt x="535781" y="130527"/>
                  <a:pt x="531268" y="196190"/>
                  <a:pt x="537948" y="284798"/>
                </a:cubicBezTo>
                <a:cubicBezTo>
                  <a:pt x="281488" y="305198"/>
                  <a:pt x="165125" y="307106"/>
                  <a:pt x="0" y="284798"/>
                </a:cubicBezTo>
                <a:cubicBezTo>
                  <a:pt x="-5038" y="218014"/>
                  <a:pt x="13893" y="83428"/>
                  <a:pt x="0" y="0"/>
                </a:cubicBezTo>
                <a:close/>
              </a:path>
              <a:path w="537948" h="284798" stroke="0" extrusionOk="0">
                <a:moveTo>
                  <a:pt x="0" y="0"/>
                </a:moveTo>
                <a:cubicBezTo>
                  <a:pt x="209500" y="8701"/>
                  <a:pt x="376490" y="23929"/>
                  <a:pt x="537948" y="0"/>
                </a:cubicBezTo>
                <a:cubicBezTo>
                  <a:pt x="545973" y="68055"/>
                  <a:pt x="552014" y="167730"/>
                  <a:pt x="537948" y="284798"/>
                </a:cubicBezTo>
                <a:cubicBezTo>
                  <a:pt x="269639" y="297821"/>
                  <a:pt x="244293" y="272022"/>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9:00</a:t>
            </a:r>
            <a:endParaRPr lang="de-AT" sz="900" dirty="0">
              <a:solidFill>
                <a:schemeClr val="tx1"/>
              </a:solidFill>
              <a:latin typeface="Pangolin" panose="00000500000000000000" pitchFamily="2" charset="0"/>
            </a:endParaRPr>
          </a:p>
        </p:txBody>
      </p:sp>
      <p:sp>
        <p:nvSpPr>
          <p:cNvPr id="57" name="Rechteck 56">
            <a:extLst>
              <a:ext uri="{FF2B5EF4-FFF2-40B4-BE49-F238E27FC236}">
                <a16:creationId xmlns:a16="http://schemas.microsoft.com/office/drawing/2014/main" id="{0E68117D-58BD-4524-8D79-A63E41F3C4C7}"/>
              </a:ext>
              <a:ext uri="{C183D7F6-B498-43B3-948B-1728B52AA6E4}">
                <adec:decorative xmlns:adec="http://schemas.microsoft.com/office/drawing/2017/decorative" val="1"/>
              </a:ext>
            </a:extLst>
          </p:cNvPr>
          <p:cNvSpPr/>
          <p:nvPr/>
        </p:nvSpPr>
        <p:spPr>
          <a:xfrm>
            <a:off x="3438577" y="7927511"/>
            <a:ext cx="537948" cy="303320"/>
          </a:xfrm>
          <a:custGeom>
            <a:avLst/>
            <a:gdLst>
              <a:gd name="connsiteX0" fmla="*/ 0 w 537948"/>
              <a:gd name="connsiteY0" fmla="*/ 0 h 303320"/>
              <a:gd name="connsiteX1" fmla="*/ 537948 w 537948"/>
              <a:gd name="connsiteY1" fmla="*/ 0 h 303320"/>
              <a:gd name="connsiteX2" fmla="*/ 537948 w 537948"/>
              <a:gd name="connsiteY2" fmla="*/ 303320 h 303320"/>
              <a:gd name="connsiteX3" fmla="*/ 0 w 537948"/>
              <a:gd name="connsiteY3" fmla="*/ 303320 h 303320"/>
              <a:gd name="connsiteX4" fmla="*/ 0 w 53794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03320" fill="none" extrusionOk="0">
                <a:moveTo>
                  <a:pt x="0" y="0"/>
                </a:moveTo>
                <a:cubicBezTo>
                  <a:pt x="122795" y="-24407"/>
                  <a:pt x="324581" y="-4069"/>
                  <a:pt x="537948" y="0"/>
                </a:cubicBezTo>
                <a:cubicBezTo>
                  <a:pt x="546774" y="72261"/>
                  <a:pt x="535271" y="187431"/>
                  <a:pt x="537948" y="303320"/>
                </a:cubicBezTo>
                <a:cubicBezTo>
                  <a:pt x="281488" y="323720"/>
                  <a:pt x="165125" y="325628"/>
                  <a:pt x="0" y="303320"/>
                </a:cubicBezTo>
                <a:cubicBezTo>
                  <a:pt x="-5198" y="171448"/>
                  <a:pt x="3441" y="82554"/>
                  <a:pt x="0" y="0"/>
                </a:cubicBezTo>
                <a:close/>
              </a:path>
              <a:path w="537948" h="303320" stroke="0" extrusionOk="0">
                <a:moveTo>
                  <a:pt x="0" y="0"/>
                </a:moveTo>
                <a:cubicBezTo>
                  <a:pt x="209500" y="8701"/>
                  <a:pt x="376490" y="23929"/>
                  <a:pt x="537948" y="0"/>
                </a:cubicBezTo>
                <a:cubicBezTo>
                  <a:pt x="534969" y="141612"/>
                  <a:pt x="537584" y="237450"/>
                  <a:pt x="537948" y="303320"/>
                </a:cubicBezTo>
                <a:cubicBezTo>
                  <a:pt x="269639" y="316343"/>
                  <a:pt x="244293" y="290544"/>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10:00</a:t>
            </a:r>
            <a:endParaRPr lang="de-AT" sz="9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5766EFFC-A054-4112-A391-8532A573AD6E}"/>
              </a:ext>
              <a:ext uri="{C183D7F6-B498-43B3-948B-1728B52AA6E4}">
                <adec:decorative xmlns:adec="http://schemas.microsoft.com/office/drawing/2017/decorative" val="1"/>
              </a:ext>
            </a:extLst>
          </p:cNvPr>
          <p:cNvSpPr txBox="1"/>
          <p:nvPr/>
        </p:nvSpPr>
        <p:spPr>
          <a:xfrm>
            <a:off x="394982" y="5955853"/>
            <a:ext cx="820270" cy="553998"/>
          </a:xfrm>
          <a:prstGeom prst="rect">
            <a:avLst/>
          </a:prstGeom>
          <a:noFill/>
        </p:spPr>
        <p:txBody>
          <a:bodyPr wrap="square">
            <a:spAutoFit/>
          </a:bodyPr>
          <a:lstStyle/>
          <a:p>
            <a:r>
              <a:rPr lang="de-DE" sz="1000" dirty="0">
                <a:solidFill>
                  <a:srgbClr val="00B050"/>
                </a:solidFill>
                <a:latin typeface="Pangolin" panose="00000500000000000000" pitchFamily="2" charset="0"/>
              </a:rPr>
              <a:t>M = 188.3</a:t>
            </a:r>
          </a:p>
          <a:p>
            <a:r>
              <a:rPr lang="de-DE" sz="1000" dirty="0">
                <a:solidFill>
                  <a:srgbClr val="00B050"/>
                </a:solidFill>
                <a:latin typeface="Pangolin" panose="00000500000000000000" pitchFamily="2" charset="0"/>
              </a:rPr>
              <a:t>MD = 190</a:t>
            </a:r>
            <a:br>
              <a:rPr lang="de-DE" sz="1000" dirty="0">
                <a:solidFill>
                  <a:srgbClr val="00B050"/>
                </a:solidFill>
                <a:latin typeface="Pangolin" panose="00000500000000000000" pitchFamily="2" charset="0"/>
              </a:rPr>
            </a:br>
            <a:r>
              <a:rPr lang="de-DE" sz="1000" dirty="0" err="1">
                <a:solidFill>
                  <a:srgbClr val="00B050"/>
                </a:solidFill>
                <a:latin typeface="Pangolin" panose="00000500000000000000" pitchFamily="2" charset="0"/>
              </a:rPr>
              <a:t>Moda</a:t>
            </a:r>
            <a:r>
              <a:rPr lang="de-DE" sz="1000" dirty="0">
                <a:solidFill>
                  <a:srgbClr val="00B050"/>
                </a:solidFill>
                <a:latin typeface="Pangolin" panose="00000500000000000000" pitchFamily="2" charset="0"/>
              </a:rPr>
              <a:t> = 190</a:t>
            </a:r>
            <a:endParaRPr lang="de-AT" sz="1000" dirty="0">
              <a:solidFill>
                <a:srgbClr val="00B050"/>
              </a:solidFill>
              <a:latin typeface="Pangolin" panose="00000500000000000000" pitchFamily="2" charset="0"/>
            </a:endParaRPr>
          </a:p>
        </p:txBody>
      </p:sp>
      <p:sp>
        <p:nvSpPr>
          <p:cNvPr id="58" name="Rechteck 57">
            <a:extLst>
              <a:ext uri="{FF2B5EF4-FFF2-40B4-BE49-F238E27FC236}">
                <a16:creationId xmlns:a16="http://schemas.microsoft.com/office/drawing/2014/main" id="{D45ABC11-BBC8-474D-88FE-0526E60DB289}"/>
              </a:ext>
              <a:ext uri="{C183D7F6-B498-43B3-948B-1728B52AA6E4}">
                <adec:decorative xmlns:adec="http://schemas.microsoft.com/office/drawing/2017/decorative" val="1"/>
              </a:ext>
            </a:extLst>
          </p:cNvPr>
          <p:cNvSpPr/>
          <p:nvPr/>
        </p:nvSpPr>
        <p:spPr>
          <a:xfrm>
            <a:off x="3438577" y="8230831"/>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9:00</a:t>
            </a:r>
            <a:endParaRPr lang="de-AT" sz="900" dirty="0">
              <a:solidFill>
                <a:schemeClr val="tx1"/>
              </a:solidFill>
              <a:latin typeface="Pangolin" panose="00000500000000000000" pitchFamily="2" charset="0"/>
            </a:endParaRPr>
          </a:p>
        </p:txBody>
      </p:sp>
      <p:sp>
        <p:nvSpPr>
          <p:cNvPr id="59" name="Rechteck 58">
            <a:extLst>
              <a:ext uri="{FF2B5EF4-FFF2-40B4-BE49-F238E27FC236}">
                <a16:creationId xmlns:a16="http://schemas.microsoft.com/office/drawing/2014/main" id="{F30DEAED-F1A0-4820-A7E7-A73C4EBF6645}"/>
              </a:ext>
              <a:ext uri="{C183D7F6-B498-43B3-948B-1728B52AA6E4}">
                <adec:decorative xmlns:adec="http://schemas.microsoft.com/office/drawing/2017/decorative" val="1"/>
              </a:ext>
            </a:extLst>
          </p:cNvPr>
          <p:cNvSpPr/>
          <p:nvPr/>
        </p:nvSpPr>
        <p:spPr>
          <a:xfrm>
            <a:off x="3438577" y="8504246"/>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14:00</a:t>
            </a:r>
            <a:endParaRPr lang="de-AT" sz="900" dirty="0">
              <a:solidFill>
                <a:schemeClr val="tx1"/>
              </a:solidFill>
              <a:latin typeface="Pangolin" panose="00000500000000000000" pitchFamily="2" charset="0"/>
            </a:endParaRPr>
          </a:p>
        </p:txBody>
      </p:sp>
      <p:sp>
        <p:nvSpPr>
          <p:cNvPr id="60" name="Rechteck 59">
            <a:extLst>
              <a:ext uri="{FF2B5EF4-FFF2-40B4-BE49-F238E27FC236}">
                <a16:creationId xmlns:a16="http://schemas.microsoft.com/office/drawing/2014/main" id="{71465F51-7636-4A6B-B511-91E67E74C527}"/>
              </a:ext>
              <a:ext uri="{C183D7F6-B498-43B3-948B-1728B52AA6E4}">
                <adec:decorative xmlns:adec="http://schemas.microsoft.com/office/drawing/2017/decorative" val="1"/>
              </a:ext>
            </a:extLst>
          </p:cNvPr>
          <p:cNvSpPr/>
          <p:nvPr/>
        </p:nvSpPr>
        <p:spPr>
          <a:xfrm>
            <a:off x="3438577" y="8777661"/>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15:00</a:t>
            </a:r>
            <a:endParaRPr lang="de-AT" sz="900" dirty="0">
              <a:solidFill>
                <a:schemeClr val="tx1"/>
              </a:solidFill>
              <a:latin typeface="Pangolin" panose="00000500000000000000" pitchFamily="2" charset="0"/>
            </a:endParaRPr>
          </a:p>
        </p:txBody>
      </p:sp>
      <p:sp>
        <p:nvSpPr>
          <p:cNvPr id="61" name="Rechteck 60">
            <a:extLst>
              <a:ext uri="{FF2B5EF4-FFF2-40B4-BE49-F238E27FC236}">
                <a16:creationId xmlns:a16="http://schemas.microsoft.com/office/drawing/2014/main" id="{A5068F04-EF37-45C6-84CD-A9F573021109}"/>
              </a:ext>
              <a:ext uri="{C183D7F6-B498-43B3-948B-1728B52AA6E4}">
                <adec:decorative xmlns:adec="http://schemas.microsoft.com/office/drawing/2017/decorative" val="1"/>
              </a:ext>
            </a:extLst>
          </p:cNvPr>
          <p:cNvSpPr/>
          <p:nvPr/>
        </p:nvSpPr>
        <p:spPr>
          <a:xfrm>
            <a:off x="3438577" y="9060030"/>
            <a:ext cx="537948" cy="282369"/>
          </a:xfrm>
          <a:custGeom>
            <a:avLst/>
            <a:gdLst>
              <a:gd name="connsiteX0" fmla="*/ 0 w 537948"/>
              <a:gd name="connsiteY0" fmla="*/ 0 h 282369"/>
              <a:gd name="connsiteX1" fmla="*/ 537948 w 537948"/>
              <a:gd name="connsiteY1" fmla="*/ 0 h 282369"/>
              <a:gd name="connsiteX2" fmla="*/ 537948 w 537948"/>
              <a:gd name="connsiteY2" fmla="*/ 282369 h 282369"/>
              <a:gd name="connsiteX3" fmla="*/ 0 w 537948"/>
              <a:gd name="connsiteY3" fmla="*/ 282369 h 282369"/>
              <a:gd name="connsiteX4" fmla="*/ 0 w 53794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282369" fill="none" extrusionOk="0">
                <a:moveTo>
                  <a:pt x="0" y="0"/>
                </a:moveTo>
                <a:cubicBezTo>
                  <a:pt x="122795" y="-24407"/>
                  <a:pt x="324581" y="-4069"/>
                  <a:pt x="537948" y="0"/>
                </a:cubicBezTo>
                <a:cubicBezTo>
                  <a:pt x="548239" y="109183"/>
                  <a:pt x="529977" y="211794"/>
                  <a:pt x="537948" y="282369"/>
                </a:cubicBezTo>
                <a:cubicBezTo>
                  <a:pt x="281488" y="302769"/>
                  <a:pt x="165125" y="304677"/>
                  <a:pt x="0" y="282369"/>
                </a:cubicBezTo>
                <a:cubicBezTo>
                  <a:pt x="-3345" y="157610"/>
                  <a:pt x="12257" y="104189"/>
                  <a:pt x="0" y="0"/>
                </a:cubicBezTo>
                <a:close/>
              </a:path>
              <a:path w="537948" h="282369" stroke="0" extrusionOk="0">
                <a:moveTo>
                  <a:pt x="0" y="0"/>
                </a:moveTo>
                <a:cubicBezTo>
                  <a:pt x="209500" y="8701"/>
                  <a:pt x="376490" y="23929"/>
                  <a:pt x="537948" y="0"/>
                </a:cubicBezTo>
                <a:cubicBezTo>
                  <a:pt x="540322" y="99369"/>
                  <a:pt x="542830" y="163394"/>
                  <a:pt x="537948" y="282369"/>
                </a:cubicBezTo>
                <a:cubicBezTo>
                  <a:pt x="269639" y="295392"/>
                  <a:pt x="244293" y="269593"/>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16:00</a:t>
            </a:r>
            <a:endParaRPr lang="de-AT" sz="900" dirty="0">
              <a:solidFill>
                <a:schemeClr val="tx1"/>
              </a:solidFill>
              <a:latin typeface="Pangolin" panose="00000500000000000000" pitchFamily="2" charset="0"/>
            </a:endParaRPr>
          </a:p>
        </p:txBody>
      </p:sp>
      <p:sp>
        <p:nvSpPr>
          <p:cNvPr id="62" name="Rechteck 61">
            <a:extLst>
              <a:ext uri="{FF2B5EF4-FFF2-40B4-BE49-F238E27FC236}">
                <a16:creationId xmlns:a16="http://schemas.microsoft.com/office/drawing/2014/main" id="{912BA76C-7BCF-4E49-8A1D-CBB02AE13B3D}"/>
              </a:ext>
              <a:ext uri="{C183D7F6-B498-43B3-948B-1728B52AA6E4}">
                <adec:decorative xmlns:adec="http://schemas.microsoft.com/office/drawing/2017/decorative" val="1"/>
              </a:ext>
            </a:extLst>
          </p:cNvPr>
          <p:cNvSpPr/>
          <p:nvPr/>
        </p:nvSpPr>
        <p:spPr>
          <a:xfrm>
            <a:off x="3438577" y="9333445"/>
            <a:ext cx="537948" cy="336018"/>
          </a:xfrm>
          <a:custGeom>
            <a:avLst/>
            <a:gdLst>
              <a:gd name="connsiteX0" fmla="*/ 0 w 537948"/>
              <a:gd name="connsiteY0" fmla="*/ 0 h 336018"/>
              <a:gd name="connsiteX1" fmla="*/ 537948 w 537948"/>
              <a:gd name="connsiteY1" fmla="*/ 0 h 336018"/>
              <a:gd name="connsiteX2" fmla="*/ 537948 w 537948"/>
              <a:gd name="connsiteY2" fmla="*/ 336018 h 336018"/>
              <a:gd name="connsiteX3" fmla="*/ 0 w 537948"/>
              <a:gd name="connsiteY3" fmla="*/ 336018 h 336018"/>
              <a:gd name="connsiteX4" fmla="*/ 0 w 537948"/>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48" h="336018" fill="none" extrusionOk="0">
                <a:moveTo>
                  <a:pt x="0" y="0"/>
                </a:moveTo>
                <a:cubicBezTo>
                  <a:pt x="122795" y="-24407"/>
                  <a:pt x="324581" y="-4069"/>
                  <a:pt x="537948" y="0"/>
                </a:cubicBezTo>
                <a:cubicBezTo>
                  <a:pt x="548151" y="157098"/>
                  <a:pt x="547999" y="188054"/>
                  <a:pt x="537948" y="336018"/>
                </a:cubicBezTo>
                <a:cubicBezTo>
                  <a:pt x="281488" y="356418"/>
                  <a:pt x="165125" y="358326"/>
                  <a:pt x="0" y="336018"/>
                </a:cubicBezTo>
                <a:cubicBezTo>
                  <a:pt x="-10754" y="242557"/>
                  <a:pt x="-7510" y="98487"/>
                  <a:pt x="0" y="0"/>
                </a:cubicBezTo>
                <a:close/>
              </a:path>
              <a:path w="537948" h="336018" stroke="0" extrusionOk="0">
                <a:moveTo>
                  <a:pt x="0" y="0"/>
                </a:moveTo>
                <a:cubicBezTo>
                  <a:pt x="209500" y="8701"/>
                  <a:pt x="376490" y="23929"/>
                  <a:pt x="537948" y="0"/>
                </a:cubicBezTo>
                <a:cubicBezTo>
                  <a:pt x="529144" y="81440"/>
                  <a:pt x="522795" y="213668"/>
                  <a:pt x="537948" y="336018"/>
                </a:cubicBezTo>
                <a:cubicBezTo>
                  <a:pt x="269639" y="349041"/>
                  <a:pt x="244293" y="323242"/>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900" dirty="0">
                <a:solidFill>
                  <a:schemeClr val="tx1"/>
                </a:solidFill>
                <a:latin typeface="Pangolin" panose="00000500000000000000" pitchFamily="2" charset="0"/>
              </a:rPr>
              <a:t>15:00</a:t>
            </a:r>
            <a:endParaRPr lang="de-AT" sz="900" dirty="0">
              <a:solidFill>
                <a:schemeClr val="tx1"/>
              </a:solidFill>
              <a:latin typeface="Pangolin" panose="00000500000000000000" pitchFamily="2" charset="0"/>
            </a:endParaRPr>
          </a:p>
        </p:txBody>
      </p:sp>
      <p:sp>
        <p:nvSpPr>
          <p:cNvPr id="63" name="Rechteck 62">
            <a:extLst>
              <a:ext uri="{FF2B5EF4-FFF2-40B4-BE49-F238E27FC236}">
                <a16:creationId xmlns:a16="http://schemas.microsoft.com/office/drawing/2014/main" id="{7F50FF3F-FBD3-486C-AE6F-BE99971DA9E4}"/>
              </a:ext>
              <a:ext uri="{C183D7F6-B498-43B3-948B-1728B52AA6E4}">
                <adec:decorative xmlns:adec="http://schemas.microsoft.com/office/drawing/2017/decorative" val="1"/>
              </a:ext>
            </a:extLst>
          </p:cNvPr>
          <p:cNvSpPr/>
          <p:nvPr/>
        </p:nvSpPr>
        <p:spPr>
          <a:xfrm>
            <a:off x="3976525" y="7335203"/>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64" name="Rechteck 63">
            <a:extLst>
              <a:ext uri="{FF2B5EF4-FFF2-40B4-BE49-F238E27FC236}">
                <a16:creationId xmlns:a16="http://schemas.microsoft.com/office/drawing/2014/main" id="{7F4B0ADE-2CC2-4C9E-9F45-38BA006B2B5D}"/>
              </a:ext>
              <a:ext uri="{C183D7F6-B498-43B3-948B-1728B52AA6E4}">
                <adec:decorative xmlns:adec="http://schemas.microsoft.com/office/drawing/2017/decorative" val="1"/>
              </a:ext>
            </a:extLst>
          </p:cNvPr>
          <p:cNvSpPr/>
          <p:nvPr/>
        </p:nvSpPr>
        <p:spPr>
          <a:xfrm>
            <a:off x="3976525" y="7628958"/>
            <a:ext cx="490168" cy="284798"/>
          </a:xfrm>
          <a:custGeom>
            <a:avLst/>
            <a:gdLst>
              <a:gd name="connsiteX0" fmla="*/ 0 w 490168"/>
              <a:gd name="connsiteY0" fmla="*/ 0 h 284798"/>
              <a:gd name="connsiteX1" fmla="*/ 490168 w 490168"/>
              <a:gd name="connsiteY1" fmla="*/ 0 h 284798"/>
              <a:gd name="connsiteX2" fmla="*/ 490168 w 490168"/>
              <a:gd name="connsiteY2" fmla="*/ 284798 h 284798"/>
              <a:gd name="connsiteX3" fmla="*/ 0 w 490168"/>
              <a:gd name="connsiteY3" fmla="*/ 284798 h 284798"/>
              <a:gd name="connsiteX4" fmla="*/ 0 w 490168"/>
              <a:gd name="connsiteY4" fmla="*/ 0 h 28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4798" fill="none" extrusionOk="0">
                <a:moveTo>
                  <a:pt x="0" y="0"/>
                </a:moveTo>
                <a:cubicBezTo>
                  <a:pt x="241303" y="-22415"/>
                  <a:pt x="390285" y="5812"/>
                  <a:pt x="490168" y="0"/>
                </a:cubicBezTo>
                <a:cubicBezTo>
                  <a:pt x="488001" y="130527"/>
                  <a:pt x="483488" y="196190"/>
                  <a:pt x="490168" y="284798"/>
                </a:cubicBezTo>
                <a:cubicBezTo>
                  <a:pt x="307206" y="287798"/>
                  <a:pt x="241620" y="275280"/>
                  <a:pt x="0" y="284798"/>
                </a:cubicBezTo>
                <a:cubicBezTo>
                  <a:pt x="-5038" y="218014"/>
                  <a:pt x="13893" y="83428"/>
                  <a:pt x="0" y="0"/>
                </a:cubicBezTo>
                <a:close/>
              </a:path>
              <a:path w="490168" h="284798" stroke="0" extrusionOk="0">
                <a:moveTo>
                  <a:pt x="0" y="0"/>
                </a:moveTo>
                <a:cubicBezTo>
                  <a:pt x="180976" y="24087"/>
                  <a:pt x="289067" y="13487"/>
                  <a:pt x="490168" y="0"/>
                </a:cubicBezTo>
                <a:cubicBezTo>
                  <a:pt x="498193" y="68055"/>
                  <a:pt x="504234" y="167730"/>
                  <a:pt x="490168" y="284798"/>
                </a:cubicBezTo>
                <a:cubicBezTo>
                  <a:pt x="347669" y="273997"/>
                  <a:pt x="159544" y="281121"/>
                  <a:pt x="0" y="284798"/>
                </a:cubicBezTo>
                <a:cubicBezTo>
                  <a:pt x="-7788" y="194346"/>
                  <a:pt x="-279" y="781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5" name="Rechteck 64">
            <a:extLst>
              <a:ext uri="{FF2B5EF4-FFF2-40B4-BE49-F238E27FC236}">
                <a16:creationId xmlns:a16="http://schemas.microsoft.com/office/drawing/2014/main" id="{0417E45B-2F46-4A04-9EB9-C373BEFF1FD3}"/>
              </a:ext>
              <a:ext uri="{C183D7F6-B498-43B3-948B-1728B52AA6E4}">
                <adec:decorative xmlns:adec="http://schemas.microsoft.com/office/drawing/2017/decorative" val="1"/>
              </a:ext>
            </a:extLst>
          </p:cNvPr>
          <p:cNvSpPr/>
          <p:nvPr/>
        </p:nvSpPr>
        <p:spPr>
          <a:xfrm>
            <a:off x="3983406" y="7927511"/>
            <a:ext cx="490168" cy="303320"/>
          </a:xfrm>
          <a:custGeom>
            <a:avLst/>
            <a:gdLst>
              <a:gd name="connsiteX0" fmla="*/ 0 w 490168"/>
              <a:gd name="connsiteY0" fmla="*/ 0 h 303320"/>
              <a:gd name="connsiteX1" fmla="*/ 490168 w 490168"/>
              <a:gd name="connsiteY1" fmla="*/ 0 h 303320"/>
              <a:gd name="connsiteX2" fmla="*/ 490168 w 490168"/>
              <a:gd name="connsiteY2" fmla="*/ 303320 h 303320"/>
              <a:gd name="connsiteX3" fmla="*/ 0 w 490168"/>
              <a:gd name="connsiteY3" fmla="*/ 303320 h 303320"/>
              <a:gd name="connsiteX4" fmla="*/ 0 w 490168"/>
              <a:gd name="connsiteY4" fmla="*/ 0 h 30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03320" fill="none" extrusionOk="0">
                <a:moveTo>
                  <a:pt x="0" y="0"/>
                </a:moveTo>
                <a:cubicBezTo>
                  <a:pt x="241303" y="-22415"/>
                  <a:pt x="390285" y="5812"/>
                  <a:pt x="490168" y="0"/>
                </a:cubicBezTo>
                <a:cubicBezTo>
                  <a:pt x="498994" y="72261"/>
                  <a:pt x="487491" y="187431"/>
                  <a:pt x="490168" y="303320"/>
                </a:cubicBezTo>
                <a:cubicBezTo>
                  <a:pt x="307206" y="306320"/>
                  <a:pt x="241620" y="293802"/>
                  <a:pt x="0" y="303320"/>
                </a:cubicBezTo>
                <a:cubicBezTo>
                  <a:pt x="-5198" y="171448"/>
                  <a:pt x="3441" y="82554"/>
                  <a:pt x="0" y="0"/>
                </a:cubicBezTo>
                <a:close/>
              </a:path>
              <a:path w="490168" h="303320" stroke="0" extrusionOk="0">
                <a:moveTo>
                  <a:pt x="0" y="0"/>
                </a:moveTo>
                <a:cubicBezTo>
                  <a:pt x="180976" y="24087"/>
                  <a:pt x="289067" y="13487"/>
                  <a:pt x="490168" y="0"/>
                </a:cubicBezTo>
                <a:cubicBezTo>
                  <a:pt x="487189" y="141612"/>
                  <a:pt x="489804" y="237450"/>
                  <a:pt x="490168" y="303320"/>
                </a:cubicBezTo>
                <a:cubicBezTo>
                  <a:pt x="347669" y="292519"/>
                  <a:pt x="159544" y="299643"/>
                  <a:pt x="0" y="303320"/>
                </a:cubicBezTo>
                <a:cubicBezTo>
                  <a:pt x="-798" y="184266"/>
                  <a:pt x="-8221" y="139407"/>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66" name="Rechteck 65">
            <a:extLst>
              <a:ext uri="{FF2B5EF4-FFF2-40B4-BE49-F238E27FC236}">
                <a16:creationId xmlns:a16="http://schemas.microsoft.com/office/drawing/2014/main" id="{74EBB416-0DBE-4E0B-8C58-B95C9ADB4BA1}"/>
              </a:ext>
              <a:ext uri="{C183D7F6-B498-43B3-948B-1728B52AA6E4}">
                <adec:decorative xmlns:adec="http://schemas.microsoft.com/office/drawing/2017/decorative" val="1"/>
              </a:ext>
            </a:extLst>
          </p:cNvPr>
          <p:cNvSpPr/>
          <p:nvPr/>
        </p:nvSpPr>
        <p:spPr>
          <a:xfrm>
            <a:off x="3983406" y="8230831"/>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67" name="Rechteck 66">
            <a:extLst>
              <a:ext uri="{FF2B5EF4-FFF2-40B4-BE49-F238E27FC236}">
                <a16:creationId xmlns:a16="http://schemas.microsoft.com/office/drawing/2014/main" id="{055E1B4A-03ED-4432-8BE3-CCDDFDACD723}"/>
              </a:ext>
              <a:ext uri="{C183D7F6-B498-43B3-948B-1728B52AA6E4}">
                <adec:decorative xmlns:adec="http://schemas.microsoft.com/office/drawing/2017/decorative" val="1"/>
              </a:ext>
            </a:extLst>
          </p:cNvPr>
          <p:cNvSpPr/>
          <p:nvPr/>
        </p:nvSpPr>
        <p:spPr>
          <a:xfrm>
            <a:off x="3983406" y="8504246"/>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8" name="Rechteck 67">
            <a:extLst>
              <a:ext uri="{FF2B5EF4-FFF2-40B4-BE49-F238E27FC236}">
                <a16:creationId xmlns:a16="http://schemas.microsoft.com/office/drawing/2014/main" id="{15718A35-66DB-424E-A3AC-CB97D16AB1AD}"/>
              </a:ext>
              <a:ext uri="{C183D7F6-B498-43B3-948B-1728B52AA6E4}">
                <adec:decorative xmlns:adec="http://schemas.microsoft.com/office/drawing/2017/decorative" val="1"/>
              </a:ext>
            </a:extLst>
          </p:cNvPr>
          <p:cNvSpPr/>
          <p:nvPr/>
        </p:nvSpPr>
        <p:spPr>
          <a:xfrm>
            <a:off x="3983406" y="8777661"/>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69" name="Rechteck 68">
            <a:extLst>
              <a:ext uri="{FF2B5EF4-FFF2-40B4-BE49-F238E27FC236}">
                <a16:creationId xmlns:a16="http://schemas.microsoft.com/office/drawing/2014/main" id="{75E730C4-6324-4944-9536-3971734A973D}"/>
              </a:ext>
              <a:ext uri="{C183D7F6-B498-43B3-948B-1728B52AA6E4}">
                <adec:decorative xmlns:adec="http://schemas.microsoft.com/office/drawing/2017/decorative" val="1"/>
              </a:ext>
            </a:extLst>
          </p:cNvPr>
          <p:cNvSpPr/>
          <p:nvPr/>
        </p:nvSpPr>
        <p:spPr>
          <a:xfrm>
            <a:off x="3983406" y="9060030"/>
            <a:ext cx="490168" cy="282369"/>
          </a:xfrm>
          <a:custGeom>
            <a:avLst/>
            <a:gdLst>
              <a:gd name="connsiteX0" fmla="*/ 0 w 490168"/>
              <a:gd name="connsiteY0" fmla="*/ 0 h 282369"/>
              <a:gd name="connsiteX1" fmla="*/ 490168 w 490168"/>
              <a:gd name="connsiteY1" fmla="*/ 0 h 282369"/>
              <a:gd name="connsiteX2" fmla="*/ 490168 w 490168"/>
              <a:gd name="connsiteY2" fmla="*/ 282369 h 282369"/>
              <a:gd name="connsiteX3" fmla="*/ 0 w 490168"/>
              <a:gd name="connsiteY3" fmla="*/ 282369 h 282369"/>
              <a:gd name="connsiteX4" fmla="*/ 0 w 490168"/>
              <a:gd name="connsiteY4" fmla="*/ 0 h 282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282369" fill="none" extrusionOk="0">
                <a:moveTo>
                  <a:pt x="0" y="0"/>
                </a:moveTo>
                <a:cubicBezTo>
                  <a:pt x="241303" y="-22415"/>
                  <a:pt x="390285" y="5812"/>
                  <a:pt x="490168" y="0"/>
                </a:cubicBezTo>
                <a:cubicBezTo>
                  <a:pt x="500459" y="109183"/>
                  <a:pt x="482197" y="211794"/>
                  <a:pt x="490168" y="282369"/>
                </a:cubicBezTo>
                <a:cubicBezTo>
                  <a:pt x="307206" y="285369"/>
                  <a:pt x="241620" y="272851"/>
                  <a:pt x="0" y="282369"/>
                </a:cubicBezTo>
                <a:cubicBezTo>
                  <a:pt x="-3345" y="157610"/>
                  <a:pt x="12257" y="104189"/>
                  <a:pt x="0" y="0"/>
                </a:cubicBezTo>
                <a:close/>
              </a:path>
              <a:path w="490168" h="282369" stroke="0" extrusionOk="0">
                <a:moveTo>
                  <a:pt x="0" y="0"/>
                </a:moveTo>
                <a:cubicBezTo>
                  <a:pt x="180976" y="24087"/>
                  <a:pt x="289067" y="13487"/>
                  <a:pt x="490168" y="0"/>
                </a:cubicBezTo>
                <a:cubicBezTo>
                  <a:pt x="492542" y="99369"/>
                  <a:pt x="495050" y="163394"/>
                  <a:pt x="490168" y="282369"/>
                </a:cubicBezTo>
                <a:cubicBezTo>
                  <a:pt x="347669" y="271568"/>
                  <a:pt x="159544" y="278692"/>
                  <a:pt x="0" y="282369"/>
                </a:cubicBezTo>
                <a:cubicBezTo>
                  <a:pt x="352" y="195979"/>
                  <a:pt x="6058" y="72769"/>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70" name="Rechteck 69">
            <a:extLst>
              <a:ext uri="{FF2B5EF4-FFF2-40B4-BE49-F238E27FC236}">
                <a16:creationId xmlns:a16="http://schemas.microsoft.com/office/drawing/2014/main" id="{F37422BA-F8AC-4EF9-99AE-EF445B212C0C}"/>
              </a:ext>
              <a:ext uri="{C183D7F6-B498-43B3-948B-1728B52AA6E4}">
                <adec:decorative xmlns:adec="http://schemas.microsoft.com/office/drawing/2017/decorative" val="1"/>
              </a:ext>
            </a:extLst>
          </p:cNvPr>
          <p:cNvSpPr/>
          <p:nvPr/>
        </p:nvSpPr>
        <p:spPr>
          <a:xfrm>
            <a:off x="3983406" y="9333445"/>
            <a:ext cx="490168" cy="336018"/>
          </a:xfrm>
          <a:custGeom>
            <a:avLst/>
            <a:gdLst>
              <a:gd name="connsiteX0" fmla="*/ 0 w 490168"/>
              <a:gd name="connsiteY0" fmla="*/ 0 h 336018"/>
              <a:gd name="connsiteX1" fmla="*/ 490168 w 490168"/>
              <a:gd name="connsiteY1" fmla="*/ 0 h 336018"/>
              <a:gd name="connsiteX2" fmla="*/ 490168 w 490168"/>
              <a:gd name="connsiteY2" fmla="*/ 336018 h 336018"/>
              <a:gd name="connsiteX3" fmla="*/ 0 w 490168"/>
              <a:gd name="connsiteY3" fmla="*/ 336018 h 336018"/>
              <a:gd name="connsiteX4" fmla="*/ 0 w 490168"/>
              <a:gd name="connsiteY4" fmla="*/ 0 h 336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68" h="336018" fill="none" extrusionOk="0">
                <a:moveTo>
                  <a:pt x="0" y="0"/>
                </a:moveTo>
                <a:cubicBezTo>
                  <a:pt x="241303" y="-22415"/>
                  <a:pt x="390285" y="5812"/>
                  <a:pt x="490168" y="0"/>
                </a:cubicBezTo>
                <a:cubicBezTo>
                  <a:pt x="500371" y="157098"/>
                  <a:pt x="500219" y="188054"/>
                  <a:pt x="490168" y="336018"/>
                </a:cubicBezTo>
                <a:cubicBezTo>
                  <a:pt x="307206" y="339018"/>
                  <a:pt x="241620" y="326500"/>
                  <a:pt x="0" y="336018"/>
                </a:cubicBezTo>
                <a:cubicBezTo>
                  <a:pt x="-10754" y="242557"/>
                  <a:pt x="-7510" y="98487"/>
                  <a:pt x="0" y="0"/>
                </a:cubicBezTo>
                <a:close/>
              </a:path>
              <a:path w="490168" h="336018" stroke="0" extrusionOk="0">
                <a:moveTo>
                  <a:pt x="0" y="0"/>
                </a:moveTo>
                <a:cubicBezTo>
                  <a:pt x="180976" y="24087"/>
                  <a:pt x="289067" y="13487"/>
                  <a:pt x="490168" y="0"/>
                </a:cubicBezTo>
                <a:cubicBezTo>
                  <a:pt x="481364" y="81440"/>
                  <a:pt x="475015" y="213668"/>
                  <a:pt x="490168" y="336018"/>
                </a:cubicBezTo>
                <a:cubicBezTo>
                  <a:pt x="347669" y="325217"/>
                  <a:pt x="159544" y="332341"/>
                  <a:pt x="0" y="336018"/>
                </a:cubicBezTo>
                <a:cubicBezTo>
                  <a:pt x="10346" y="225690"/>
                  <a:pt x="14897" y="153408"/>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4187860080">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00" dirty="0">
                <a:solidFill>
                  <a:schemeClr val="tx1"/>
                </a:solidFill>
                <a:latin typeface="Pangolin" panose="00000500000000000000" pitchFamily="2" charset="0"/>
              </a:rPr>
              <a:t>2</a:t>
            </a:r>
            <a:endParaRPr lang="de-AT" sz="1000" dirty="0">
              <a:solidFill>
                <a:schemeClr val="tx1"/>
              </a:solidFill>
              <a:latin typeface="Pangolin" panose="00000500000000000000" pitchFamily="2" charset="0"/>
            </a:endParaRPr>
          </a:p>
        </p:txBody>
      </p:sp>
      <p:pic>
        <p:nvPicPr>
          <p:cNvPr id="7" name="Grafik 6">
            <a:extLst>
              <a:ext uri="{FF2B5EF4-FFF2-40B4-BE49-F238E27FC236}">
                <a16:creationId xmlns:a16="http://schemas.microsoft.com/office/drawing/2014/main" id="{420AFF2E-ED81-462E-8F0E-A03D6978B9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0092" y="7140584"/>
            <a:ext cx="271273" cy="115824"/>
          </a:xfrm>
          <a:prstGeom prst="rect">
            <a:avLst/>
          </a:prstGeom>
        </p:spPr>
      </p:pic>
      <p:pic>
        <p:nvPicPr>
          <p:cNvPr id="10" name="Grafik 9">
            <a:extLst>
              <a:ext uri="{FF2B5EF4-FFF2-40B4-BE49-F238E27FC236}">
                <a16:creationId xmlns:a16="http://schemas.microsoft.com/office/drawing/2014/main" id="{2738923D-3835-4CEC-BE73-2CB7DA4119B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838" y="7159055"/>
            <a:ext cx="315738" cy="136737"/>
          </a:xfrm>
          <a:prstGeom prst="rect">
            <a:avLst/>
          </a:prstGeom>
        </p:spPr>
      </p:pic>
      <p:pic>
        <p:nvPicPr>
          <p:cNvPr id="19" name="Grafik 18">
            <a:extLst>
              <a:ext uri="{FF2B5EF4-FFF2-40B4-BE49-F238E27FC236}">
                <a16:creationId xmlns:a16="http://schemas.microsoft.com/office/drawing/2014/main" id="{26BB9AEA-BC90-489D-A66D-991AA09E8C9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3012" y="7115934"/>
            <a:ext cx="165497" cy="170923"/>
          </a:xfrm>
          <a:prstGeom prst="rect">
            <a:avLst/>
          </a:prstGeom>
        </p:spPr>
      </p:pic>
      <p:pic>
        <p:nvPicPr>
          <p:cNvPr id="72" name="Grafik 71">
            <a:extLst>
              <a:ext uri="{FF2B5EF4-FFF2-40B4-BE49-F238E27FC236}">
                <a16:creationId xmlns:a16="http://schemas.microsoft.com/office/drawing/2014/main" id="{72E39377-4A51-45C9-A315-AA35A325EC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0125" y="7146865"/>
            <a:ext cx="312703" cy="110648"/>
          </a:xfrm>
          <a:prstGeom prst="rect">
            <a:avLst/>
          </a:prstGeom>
        </p:spPr>
      </p:pic>
      <p:pic>
        <p:nvPicPr>
          <p:cNvPr id="73" name="Grafik 72">
            <a:extLst>
              <a:ext uri="{FF2B5EF4-FFF2-40B4-BE49-F238E27FC236}">
                <a16:creationId xmlns:a16="http://schemas.microsoft.com/office/drawing/2014/main" id="{31C0DE9F-B85B-4138-97AC-1BDFCDDC54D7}"/>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37253" flipH="1">
            <a:off x="4621744" y="6846813"/>
            <a:ext cx="207921" cy="152439"/>
          </a:xfrm>
          <a:prstGeom prst="rect">
            <a:avLst/>
          </a:prstGeom>
        </p:spPr>
      </p:pic>
      <p:pic>
        <p:nvPicPr>
          <p:cNvPr id="77" name="Grafik 76">
            <a:extLst>
              <a:ext uri="{FF2B5EF4-FFF2-40B4-BE49-F238E27FC236}">
                <a16:creationId xmlns:a16="http://schemas.microsoft.com/office/drawing/2014/main" id="{601ED1A2-2139-4BCA-9470-90396210B0C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002470" flipH="1">
            <a:off x="1059813" y="6021798"/>
            <a:ext cx="136977" cy="100426"/>
          </a:xfrm>
          <a:prstGeom prst="rect">
            <a:avLst/>
          </a:prstGeom>
        </p:spPr>
      </p:pic>
      <p:pic>
        <p:nvPicPr>
          <p:cNvPr id="78" name="Grafik 77">
            <a:extLst>
              <a:ext uri="{FF2B5EF4-FFF2-40B4-BE49-F238E27FC236}">
                <a16:creationId xmlns:a16="http://schemas.microsoft.com/office/drawing/2014/main" id="{95725AA3-79E0-4B68-8308-9C006DE2BB3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999061" flipH="1" flipV="1">
            <a:off x="1152823" y="6354637"/>
            <a:ext cx="121539" cy="89108"/>
          </a:xfrm>
          <a:prstGeom prst="rect">
            <a:avLst/>
          </a:prstGeom>
        </p:spPr>
      </p:pic>
      <p:pic>
        <p:nvPicPr>
          <p:cNvPr id="79" name="Grafik 78">
            <a:extLst>
              <a:ext uri="{FF2B5EF4-FFF2-40B4-BE49-F238E27FC236}">
                <a16:creationId xmlns:a16="http://schemas.microsoft.com/office/drawing/2014/main" id="{F064DAD9-CD3A-4BD4-A96A-EF1E9C4CB13C}"/>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451812" flipH="1" flipV="1">
            <a:off x="1055476" y="6200188"/>
            <a:ext cx="121539" cy="89108"/>
          </a:xfrm>
          <a:prstGeom prst="rect">
            <a:avLst/>
          </a:prstGeom>
        </p:spPr>
      </p:pic>
      <p:pic>
        <p:nvPicPr>
          <p:cNvPr id="81" name="Grafik 80">
            <a:extLst>
              <a:ext uri="{FF2B5EF4-FFF2-40B4-BE49-F238E27FC236}">
                <a16:creationId xmlns:a16="http://schemas.microsoft.com/office/drawing/2014/main" id="{A301CEB6-2032-4B10-BAE1-904581768F1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002470" flipH="1">
            <a:off x="3072672" y="6168350"/>
            <a:ext cx="136977" cy="100426"/>
          </a:xfrm>
          <a:prstGeom prst="rect">
            <a:avLst/>
          </a:prstGeom>
        </p:spPr>
      </p:pic>
      <p:pic>
        <p:nvPicPr>
          <p:cNvPr id="82" name="Grafik 81">
            <a:extLst>
              <a:ext uri="{FF2B5EF4-FFF2-40B4-BE49-F238E27FC236}">
                <a16:creationId xmlns:a16="http://schemas.microsoft.com/office/drawing/2014/main" id="{7FB04BD2-F13B-49B5-A14B-DF28B87EF28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290882" flipH="1" flipV="1">
            <a:off x="3160922" y="6344791"/>
            <a:ext cx="121539" cy="89108"/>
          </a:xfrm>
          <a:prstGeom prst="rect">
            <a:avLst/>
          </a:prstGeom>
        </p:spPr>
      </p:pic>
      <p:pic>
        <p:nvPicPr>
          <p:cNvPr id="84" name="Grafik 83">
            <a:extLst>
              <a:ext uri="{FF2B5EF4-FFF2-40B4-BE49-F238E27FC236}">
                <a16:creationId xmlns:a16="http://schemas.microsoft.com/office/drawing/2014/main" id="{8A7FA522-49CA-44D8-A3B7-1D9F6FFA5B9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flipH="1" flipV="1">
            <a:off x="5611493" y="6348680"/>
            <a:ext cx="121539" cy="89108"/>
          </a:xfrm>
          <a:prstGeom prst="rect">
            <a:avLst/>
          </a:prstGeom>
        </p:spPr>
      </p:pic>
      <p:sp>
        <p:nvSpPr>
          <p:cNvPr id="4" name="Title 3">
            <a:extLst>
              <a:ext uri="{FF2B5EF4-FFF2-40B4-BE49-F238E27FC236}">
                <a16:creationId xmlns:a16="http://schemas.microsoft.com/office/drawing/2014/main" id="{4F72B24B-D04F-34B4-EA92-BF7EC8075FED}"/>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8404"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419"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4</a:t>
            </a:r>
          </a:p>
        </p:txBody>
      </p:sp>
      <p:sp>
        <p:nvSpPr>
          <p:cNvPr id="11" name="Rechteck 10">
            <a:extLst>
              <a:ext uri="{FF2B5EF4-FFF2-40B4-BE49-F238E27FC236}">
                <a16:creationId xmlns:a16="http://schemas.microsoft.com/office/drawing/2014/main" id="{4A558756-E622-4BFD-BCDE-DB242659C27B}"/>
              </a:ext>
              <a:ext uri="{C183D7F6-B498-43B3-948B-1728B52AA6E4}">
                <adec:decorative xmlns:adec="http://schemas.microsoft.com/office/drawing/2017/decorative" val="1"/>
              </a:ext>
            </a:extLst>
          </p:cNvPr>
          <p:cNvSpPr/>
          <p:nvPr/>
        </p:nvSpPr>
        <p:spPr>
          <a:xfrm>
            <a:off x="225424" y="3622675"/>
            <a:ext cx="6400269" cy="2951163"/>
          </a:xfrm>
          <a:custGeom>
            <a:avLst/>
            <a:gdLst>
              <a:gd name="connsiteX0" fmla="*/ 0 w 6400269"/>
              <a:gd name="connsiteY0" fmla="*/ 0 h 2951163"/>
              <a:gd name="connsiteX1" fmla="*/ 448019 w 6400269"/>
              <a:gd name="connsiteY1" fmla="*/ 0 h 2951163"/>
              <a:gd name="connsiteX2" fmla="*/ 960040 w 6400269"/>
              <a:gd name="connsiteY2" fmla="*/ 0 h 2951163"/>
              <a:gd name="connsiteX3" fmla="*/ 1600067 w 6400269"/>
              <a:gd name="connsiteY3" fmla="*/ 0 h 2951163"/>
              <a:gd name="connsiteX4" fmla="*/ 2176091 w 6400269"/>
              <a:gd name="connsiteY4" fmla="*/ 0 h 2951163"/>
              <a:gd name="connsiteX5" fmla="*/ 2688113 w 6400269"/>
              <a:gd name="connsiteY5" fmla="*/ 0 h 2951163"/>
              <a:gd name="connsiteX6" fmla="*/ 3392143 w 6400269"/>
              <a:gd name="connsiteY6" fmla="*/ 0 h 2951163"/>
              <a:gd name="connsiteX7" fmla="*/ 4096172 w 6400269"/>
              <a:gd name="connsiteY7" fmla="*/ 0 h 2951163"/>
              <a:gd name="connsiteX8" fmla="*/ 4864204 w 6400269"/>
              <a:gd name="connsiteY8" fmla="*/ 0 h 2951163"/>
              <a:gd name="connsiteX9" fmla="*/ 5440229 w 6400269"/>
              <a:gd name="connsiteY9" fmla="*/ 0 h 2951163"/>
              <a:gd name="connsiteX10" fmla="*/ 6400269 w 6400269"/>
              <a:gd name="connsiteY10" fmla="*/ 0 h 2951163"/>
              <a:gd name="connsiteX11" fmla="*/ 6400269 w 6400269"/>
              <a:gd name="connsiteY11" fmla="*/ 590233 h 2951163"/>
              <a:gd name="connsiteX12" fmla="*/ 6400269 w 6400269"/>
              <a:gd name="connsiteY12" fmla="*/ 1091930 h 2951163"/>
              <a:gd name="connsiteX13" fmla="*/ 6400269 w 6400269"/>
              <a:gd name="connsiteY13" fmla="*/ 1741186 h 2951163"/>
              <a:gd name="connsiteX14" fmla="*/ 6400269 w 6400269"/>
              <a:gd name="connsiteY14" fmla="*/ 2242884 h 2951163"/>
              <a:gd name="connsiteX15" fmla="*/ 6400269 w 6400269"/>
              <a:gd name="connsiteY15" fmla="*/ 2951163 h 2951163"/>
              <a:gd name="connsiteX16" fmla="*/ 5952250 w 6400269"/>
              <a:gd name="connsiteY16" fmla="*/ 2951163 h 2951163"/>
              <a:gd name="connsiteX17" fmla="*/ 5504231 w 6400269"/>
              <a:gd name="connsiteY17" fmla="*/ 2951163 h 2951163"/>
              <a:gd name="connsiteX18" fmla="*/ 4992210 w 6400269"/>
              <a:gd name="connsiteY18" fmla="*/ 2951163 h 2951163"/>
              <a:gd name="connsiteX19" fmla="*/ 4416186 w 6400269"/>
              <a:gd name="connsiteY19" fmla="*/ 2951163 h 2951163"/>
              <a:gd name="connsiteX20" fmla="*/ 3840161 w 6400269"/>
              <a:gd name="connsiteY20" fmla="*/ 2951163 h 2951163"/>
              <a:gd name="connsiteX21" fmla="*/ 3392143 w 6400269"/>
              <a:gd name="connsiteY21" fmla="*/ 2951163 h 2951163"/>
              <a:gd name="connsiteX22" fmla="*/ 2944124 w 6400269"/>
              <a:gd name="connsiteY22" fmla="*/ 2951163 h 2951163"/>
              <a:gd name="connsiteX23" fmla="*/ 2240094 w 6400269"/>
              <a:gd name="connsiteY23" fmla="*/ 2951163 h 2951163"/>
              <a:gd name="connsiteX24" fmla="*/ 1728073 w 6400269"/>
              <a:gd name="connsiteY24" fmla="*/ 2951163 h 2951163"/>
              <a:gd name="connsiteX25" fmla="*/ 1088046 w 6400269"/>
              <a:gd name="connsiteY25" fmla="*/ 2951163 h 2951163"/>
              <a:gd name="connsiteX26" fmla="*/ 0 w 6400269"/>
              <a:gd name="connsiteY26" fmla="*/ 2951163 h 2951163"/>
              <a:gd name="connsiteX27" fmla="*/ 0 w 6400269"/>
              <a:gd name="connsiteY27" fmla="*/ 2390442 h 2951163"/>
              <a:gd name="connsiteX28" fmla="*/ 0 w 6400269"/>
              <a:gd name="connsiteY28" fmla="*/ 1800209 h 2951163"/>
              <a:gd name="connsiteX29" fmla="*/ 0 w 6400269"/>
              <a:gd name="connsiteY29" fmla="*/ 1269000 h 2951163"/>
              <a:gd name="connsiteX30" fmla="*/ 0 w 6400269"/>
              <a:gd name="connsiteY30" fmla="*/ 649256 h 2951163"/>
              <a:gd name="connsiteX31" fmla="*/ 0 w 6400269"/>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00269" h="2951163" extrusionOk="0">
                <a:moveTo>
                  <a:pt x="0" y="0"/>
                </a:moveTo>
                <a:cubicBezTo>
                  <a:pt x="218521" y="14820"/>
                  <a:pt x="256491" y="968"/>
                  <a:pt x="448019" y="0"/>
                </a:cubicBezTo>
                <a:cubicBezTo>
                  <a:pt x="639547" y="-968"/>
                  <a:pt x="809836" y="-4969"/>
                  <a:pt x="960040" y="0"/>
                </a:cubicBezTo>
                <a:cubicBezTo>
                  <a:pt x="1110244" y="4969"/>
                  <a:pt x="1387062" y="12871"/>
                  <a:pt x="1600067" y="0"/>
                </a:cubicBezTo>
                <a:cubicBezTo>
                  <a:pt x="1813072" y="-12871"/>
                  <a:pt x="1966465" y="-25712"/>
                  <a:pt x="2176091" y="0"/>
                </a:cubicBezTo>
                <a:cubicBezTo>
                  <a:pt x="2385717" y="25712"/>
                  <a:pt x="2547337" y="-22983"/>
                  <a:pt x="2688113" y="0"/>
                </a:cubicBezTo>
                <a:cubicBezTo>
                  <a:pt x="2828889" y="22983"/>
                  <a:pt x="3117060" y="26807"/>
                  <a:pt x="3392143" y="0"/>
                </a:cubicBezTo>
                <a:cubicBezTo>
                  <a:pt x="3667226" y="-26807"/>
                  <a:pt x="3831649" y="-9757"/>
                  <a:pt x="4096172" y="0"/>
                </a:cubicBezTo>
                <a:cubicBezTo>
                  <a:pt x="4360695" y="9757"/>
                  <a:pt x="4616937" y="28082"/>
                  <a:pt x="4864204" y="0"/>
                </a:cubicBezTo>
                <a:cubicBezTo>
                  <a:pt x="5111471" y="-28082"/>
                  <a:pt x="5314230" y="-3938"/>
                  <a:pt x="5440229" y="0"/>
                </a:cubicBezTo>
                <a:cubicBezTo>
                  <a:pt x="5566229" y="3938"/>
                  <a:pt x="6112814" y="41935"/>
                  <a:pt x="6400269" y="0"/>
                </a:cubicBezTo>
                <a:cubicBezTo>
                  <a:pt x="6416041" y="136988"/>
                  <a:pt x="6396303" y="444909"/>
                  <a:pt x="6400269" y="590233"/>
                </a:cubicBezTo>
                <a:cubicBezTo>
                  <a:pt x="6404235" y="735557"/>
                  <a:pt x="6387973" y="891046"/>
                  <a:pt x="6400269" y="1091930"/>
                </a:cubicBezTo>
                <a:cubicBezTo>
                  <a:pt x="6412565" y="1292814"/>
                  <a:pt x="6404322" y="1580484"/>
                  <a:pt x="6400269" y="1741186"/>
                </a:cubicBezTo>
                <a:cubicBezTo>
                  <a:pt x="6396216" y="1901888"/>
                  <a:pt x="6423304" y="2030121"/>
                  <a:pt x="6400269" y="2242884"/>
                </a:cubicBezTo>
                <a:cubicBezTo>
                  <a:pt x="6377234" y="2455647"/>
                  <a:pt x="6431995" y="2746667"/>
                  <a:pt x="6400269" y="2951163"/>
                </a:cubicBezTo>
                <a:cubicBezTo>
                  <a:pt x="6270805" y="2942577"/>
                  <a:pt x="6107950" y="2956933"/>
                  <a:pt x="5952250" y="2951163"/>
                </a:cubicBezTo>
                <a:cubicBezTo>
                  <a:pt x="5796550" y="2945393"/>
                  <a:pt x="5712483" y="2971072"/>
                  <a:pt x="5504231" y="2951163"/>
                </a:cubicBezTo>
                <a:cubicBezTo>
                  <a:pt x="5295979" y="2931254"/>
                  <a:pt x="5102235" y="2955012"/>
                  <a:pt x="4992210" y="2951163"/>
                </a:cubicBezTo>
                <a:cubicBezTo>
                  <a:pt x="4882185" y="2947314"/>
                  <a:pt x="4647496" y="2963406"/>
                  <a:pt x="4416186" y="2951163"/>
                </a:cubicBezTo>
                <a:cubicBezTo>
                  <a:pt x="4184876" y="2938920"/>
                  <a:pt x="4026902" y="2930045"/>
                  <a:pt x="3840161" y="2951163"/>
                </a:cubicBezTo>
                <a:cubicBezTo>
                  <a:pt x="3653421" y="2972281"/>
                  <a:pt x="3570124" y="2951166"/>
                  <a:pt x="3392143" y="2951163"/>
                </a:cubicBezTo>
                <a:cubicBezTo>
                  <a:pt x="3214162" y="2951160"/>
                  <a:pt x="3148609" y="2932066"/>
                  <a:pt x="2944124" y="2951163"/>
                </a:cubicBezTo>
                <a:cubicBezTo>
                  <a:pt x="2739639" y="2970260"/>
                  <a:pt x="2423302" y="2950061"/>
                  <a:pt x="2240094" y="2951163"/>
                </a:cubicBezTo>
                <a:cubicBezTo>
                  <a:pt x="2056886" y="2952266"/>
                  <a:pt x="1953480" y="2950793"/>
                  <a:pt x="1728073" y="2951163"/>
                </a:cubicBezTo>
                <a:cubicBezTo>
                  <a:pt x="1502666" y="2951533"/>
                  <a:pt x="1371872" y="2939328"/>
                  <a:pt x="1088046" y="2951163"/>
                </a:cubicBezTo>
                <a:cubicBezTo>
                  <a:pt x="804220" y="2962998"/>
                  <a:pt x="500368" y="2961448"/>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28" name="Textfeld 27">
            <a:extLst>
              <a:ext uri="{FF2B5EF4-FFF2-40B4-BE49-F238E27FC236}">
                <a16:creationId xmlns:a16="http://schemas.microsoft.com/office/drawing/2014/main" id="{BFEFBD34-0841-4661-9588-DFE4B101582B}"/>
              </a:ext>
              <a:ext uri="{C183D7F6-B498-43B3-948B-1728B52AA6E4}">
                <adec:decorative xmlns:adec="http://schemas.microsoft.com/office/drawing/2017/decorative" val="1"/>
              </a:ext>
            </a:extLst>
          </p:cNvPr>
          <p:cNvSpPr txBox="1"/>
          <p:nvPr/>
        </p:nvSpPr>
        <p:spPr>
          <a:xfrm>
            <a:off x="302159" y="5539348"/>
            <a:ext cx="1777380" cy="246221"/>
          </a:xfrm>
          <a:prstGeom prst="rect">
            <a:avLst/>
          </a:prstGeom>
          <a:noFill/>
        </p:spPr>
        <p:txBody>
          <a:bodyPr wrap="square">
            <a:spAutoFit/>
          </a:bodyPr>
          <a:lstStyle/>
          <a:p>
            <a:pPr algn="ctr"/>
            <a:r>
              <a:rPr lang="de-DE" sz="1000" b="1" dirty="0">
                <a:latin typeface="Pangolin" panose="00000500000000000000" pitchFamily="2" charset="0"/>
              </a:rPr>
              <a:t>180, 180, 190, 190, 190, 200</a:t>
            </a:r>
            <a:endParaRPr lang="de-AT" sz="1000" b="1" dirty="0">
              <a:solidFill>
                <a:schemeClr val="tx1"/>
              </a:solidFill>
              <a:latin typeface="Pangolin" panose="00000500000000000000" pitchFamily="2" charset="0"/>
            </a:endParaRPr>
          </a:p>
        </p:txBody>
      </p:sp>
      <p:sp>
        <p:nvSpPr>
          <p:cNvPr id="30" name="Textfeld 29">
            <a:extLst>
              <a:ext uri="{FF2B5EF4-FFF2-40B4-BE49-F238E27FC236}">
                <a16:creationId xmlns:a16="http://schemas.microsoft.com/office/drawing/2014/main" id="{53D182CD-A4CE-4F76-B058-C6EA7415CFA0}"/>
              </a:ext>
              <a:ext uri="{C183D7F6-B498-43B3-948B-1728B52AA6E4}">
                <adec:decorative xmlns:adec="http://schemas.microsoft.com/office/drawing/2017/decorative" val="1"/>
              </a:ext>
            </a:extLst>
          </p:cNvPr>
          <p:cNvSpPr txBox="1"/>
          <p:nvPr/>
        </p:nvSpPr>
        <p:spPr>
          <a:xfrm>
            <a:off x="2270692" y="5538217"/>
            <a:ext cx="1975554" cy="246221"/>
          </a:xfrm>
          <a:prstGeom prst="rect">
            <a:avLst/>
          </a:prstGeom>
          <a:noFill/>
        </p:spPr>
        <p:txBody>
          <a:bodyPr wrap="square">
            <a:spAutoFit/>
          </a:bodyPr>
          <a:lstStyle/>
          <a:p>
            <a:pPr algn="ctr"/>
            <a:r>
              <a:rPr lang="de-DE" sz="1000" b="1" dirty="0">
                <a:latin typeface="Pangolin" panose="00000500000000000000" pitchFamily="2" charset="0"/>
              </a:rPr>
              <a:t>70, 180 ,181, 190, 191, 191, 200</a:t>
            </a:r>
            <a:endParaRPr lang="de-AT" sz="1000" b="1"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312F8BC2-5450-4C33-8D69-AC5DA23DEC83}"/>
              </a:ext>
              <a:ext uri="{C183D7F6-B498-43B3-948B-1728B52AA6E4}">
                <adec:decorative xmlns:adec="http://schemas.microsoft.com/office/drawing/2017/decorative" val="1"/>
              </a:ext>
            </a:extLst>
          </p:cNvPr>
          <p:cNvSpPr txBox="1"/>
          <p:nvPr/>
        </p:nvSpPr>
        <p:spPr>
          <a:xfrm>
            <a:off x="2402404" y="5955853"/>
            <a:ext cx="820270" cy="553998"/>
          </a:xfrm>
          <a:prstGeom prst="rect">
            <a:avLst/>
          </a:prstGeom>
          <a:noFill/>
        </p:spPr>
        <p:txBody>
          <a:bodyPr wrap="square">
            <a:spAutoFit/>
          </a:bodyPr>
          <a:lstStyle/>
          <a:p>
            <a:r>
              <a:rPr lang="de-DE" sz="1000" dirty="0">
                <a:latin typeface="Pangolin" panose="00000500000000000000" pitchFamily="2" charset="0"/>
              </a:rPr>
              <a:t>M = 171.8</a:t>
            </a:r>
          </a:p>
          <a:p>
            <a:r>
              <a:rPr lang="de-DE" sz="1000" dirty="0">
                <a:solidFill>
                  <a:srgbClr val="00B050"/>
                </a:solidFill>
                <a:latin typeface="Pangolin" panose="00000500000000000000" pitchFamily="2" charset="0"/>
              </a:rPr>
              <a:t>MD = 190</a:t>
            </a:r>
            <a:br>
              <a:rPr lang="de-DE" sz="1000" dirty="0">
                <a:solidFill>
                  <a:srgbClr val="00B050"/>
                </a:solidFill>
                <a:latin typeface="Pangolin" panose="00000500000000000000" pitchFamily="2" charset="0"/>
              </a:rPr>
            </a:br>
            <a:r>
              <a:rPr lang="de-DE" sz="1000" dirty="0" err="1">
                <a:solidFill>
                  <a:srgbClr val="00B050"/>
                </a:solidFill>
                <a:latin typeface="Pangolin" panose="00000500000000000000" pitchFamily="2" charset="0"/>
              </a:rPr>
              <a:t>Moda</a:t>
            </a:r>
            <a:r>
              <a:rPr lang="de-DE" sz="1000" dirty="0">
                <a:solidFill>
                  <a:srgbClr val="00B050"/>
                </a:solidFill>
                <a:latin typeface="Pangolin" panose="00000500000000000000" pitchFamily="2" charset="0"/>
              </a:rPr>
              <a:t> = 191</a:t>
            </a:r>
            <a:endParaRPr lang="de-AT" sz="1000" dirty="0">
              <a:solidFill>
                <a:srgbClr val="00B050"/>
              </a:solidFill>
              <a:latin typeface="Pangolin" panose="00000500000000000000" pitchFamily="2" charset="0"/>
            </a:endParaRPr>
          </a:p>
        </p:txBody>
      </p:sp>
      <p:sp>
        <p:nvSpPr>
          <p:cNvPr id="32" name="Textfeld 31">
            <a:extLst>
              <a:ext uri="{FF2B5EF4-FFF2-40B4-BE49-F238E27FC236}">
                <a16:creationId xmlns:a16="http://schemas.microsoft.com/office/drawing/2014/main" id="{BDCC9F9F-C68F-4626-BA84-8EF41A13546B}"/>
              </a:ext>
              <a:ext uri="{C183D7F6-B498-43B3-948B-1728B52AA6E4}">
                <adec:decorative xmlns:adec="http://schemas.microsoft.com/office/drawing/2017/decorative" val="1"/>
              </a:ext>
            </a:extLst>
          </p:cNvPr>
          <p:cNvSpPr txBox="1"/>
          <p:nvPr/>
        </p:nvSpPr>
        <p:spPr>
          <a:xfrm>
            <a:off x="4552698" y="5955853"/>
            <a:ext cx="1154955" cy="553998"/>
          </a:xfrm>
          <a:prstGeom prst="rect">
            <a:avLst/>
          </a:prstGeom>
          <a:noFill/>
        </p:spPr>
        <p:txBody>
          <a:bodyPr wrap="square">
            <a:spAutoFit/>
          </a:bodyPr>
          <a:lstStyle/>
          <a:p>
            <a:r>
              <a:rPr lang="de-DE" sz="1000" dirty="0">
                <a:latin typeface="Pangolin" panose="00000500000000000000" pitchFamily="2" charset="0"/>
              </a:rPr>
              <a:t>M = 134.5</a:t>
            </a:r>
          </a:p>
          <a:p>
            <a:r>
              <a:rPr lang="de-DE" sz="1000" dirty="0">
                <a:solidFill>
                  <a:schemeClr val="tx1"/>
                </a:solidFill>
                <a:latin typeface="Pangolin" panose="00000500000000000000" pitchFamily="2" charset="0"/>
              </a:rPr>
              <a:t>MD = 180</a:t>
            </a:r>
            <a:br>
              <a:rPr lang="de-DE" sz="1000" dirty="0">
                <a:solidFill>
                  <a:schemeClr val="tx1"/>
                </a:solidFill>
                <a:latin typeface="Pangolin" panose="00000500000000000000" pitchFamily="2" charset="0"/>
              </a:rPr>
            </a:br>
            <a:r>
              <a:rPr lang="de-DE" sz="1000" dirty="0" err="1">
                <a:solidFill>
                  <a:srgbClr val="00B050"/>
                </a:solidFill>
                <a:latin typeface="Pangolin" panose="00000500000000000000" pitchFamily="2" charset="0"/>
              </a:rPr>
              <a:t>Moda</a:t>
            </a:r>
            <a:r>
              <a:rPr lang="de-DE" sz="1000" dirty="0">
                <a:solidFill>
                  <a:srgbClr val="00B050"/>
                </a:solidFill>
                <a:latin typeface="Pangolin" panose="00000500000000000000" pitchFamily="2" charset="0"/>
              </a:rPr>
              <a:t> = 70 &amp; 190</a:t>
            </a:r>
            <a:endParaRPr lang="de-AT" sz="1000" dirty="0">
              <a:solidFill>
                <a:srgbClr val="00B050"/>
              </a:solidFill>
              <a:latin typeface="Pangolin" panose="00000500000000000000" pitchFamily="2" charset="0"/>
            </a:endParaRPr>
          </a:p>
        </p:txBody>
      </p:sp>
      <p:sp>
        <p:nvSpPr>
          <p:cNvPr id="33" name="Textfeld 32">
            <a:extLst>
              <a:ext uri="{FF2B5EF4-FFF2-40B4-BE49-F238E27FC236}">
                <a16:creationId xmlns:a16="http://schemas.microsoft.com/office/drawing/2014/main" id="{5A5DE773-2811-4EFA-9BD2-906D93C54C08}"/>
              </a:ext>
              <a:ext uri="{C183D7F6-B498-43B3-948B-1728B52AA6E4}">
                <adec:decorative xmlns:adec="http://schemas.microsoft.com/office/drawing/2017/decorative" val="1"/>
              </a:ext>
            </a:extLst>
          </p:cNvPr>
          <p:cNvSpPr txBox="1"/>
          <p:nvPr/>
        </p:nvSpPr>
        <p:spPr>
          <a:xfrm>
            <a:off x="4498301" y="5538217"/>
            <a:ext cx="2044169" cy="400110"/>
          </a:xfrm>
          <a:prstGeom prst="rect">
            <a:avLst/>
          </a:prstGeom>
          <a:noFill/>
        </p:spPr>
        <p:txBody>
          <a:bodyPr wrap="square">
            <a:spAutoFit/>
          </a:bodyPr>
          <a:lstStyle/>
          <a:p>
            <a:pPr algn="ctr"/>
            <a:r>
              <a:rPr lang="de-DE" sz="1000" b="1" dirty="0">
                <a:latin typeface="Pangolin" panose="00000500000000000000" pitchFamily="2" charset="0"/>
              </a:rPr>
              <a:t>60, 70, 70, 70, 80, 180, 180, 190, 190, 190, 200</a:t>
            </a:r>
            <a:endParaRPr lang="de-AT" sz="1000" b="1" dirty="0">
              <a:solidFill>
                <a:schemeClr val="tx1"/>
              </a:solidFill>
              <a:latin typeface="Pangolin" panose="00000500000000000000" pitchFamily="2" charset="0"/>
            </a:endParaRPr>
          </a:p>
        </p:txBody>
      </p:sp>
      <p:sp>
        <p:nvSpPr>
          <p:cNvPr id="76" name="Textfeld 75">
            <a:extLst>
              <a:ext uri="{FF2B5EF4-FFF2-40B4-BE49-F238E27FC236}">
                <a16:creationId xmlns:a16="http://schemas.microsoft.com/office/drawing/2014/main" id="{31A73E02-DE8E-45F8-9E56-156BCA85F97E}"/>
              </a:ext>
              <a:ext uri="{C183D7F6-B498-43B3-948B-1728B52AA6E4}">
                <adec:decorative xmlns:adec="http://schemas.microsoft.com/office/drawing/2017/decorative" val="1"/>
              </a:ext>
            </a:extLst>
          </p:cNvPr>
          <p:cNvSpPr txBox="1"/>
          <p:nvPr/>
        </p:nvSpPr>
        <p:spPr>
          <a:xfrm>
            <a:off x="1199417" y="5969569"/>
            <a:ext cx="820270" cy="400110"/>
          </a:xfrm>
          <a:prstGeom prst="rect">
            <a:avLst/>
          </a:prstGeom>
          <a:noFill/>
        </p:spPr>
        <p:txBody>
          <a:bodyPr wrap="square">
            <a:spAutoFit/>
          </a:bodyPr>
          <a:lstStyle/>
          <a:p>
            <a:pPr marL="0" marR="0" lvl="0" indent="0" algn="ctr" rtl="0">
              <a:spcBef>
                <a:spcPts val="0"/>
              </a:spcBef>
              <a:spcAft>
                <a:spcPts val="0"/>
              </a:spcAft>
              <a:buNone/>
            </a:pPr>
            <a:r>
              <a:rPr lang="de-DE" sz="1000" dirty="0">
                <a:solidFill>
                  <a:srgbClr val="00B050"/>
                </a:solidFill>
                <a:latin typeface="Pangolin"/>
                <a:ea typeface="Pangolin"/>
                <a:cs typeface="Pangolin"/>
                <a:sym typeface="Pangolin"/>
              </a:rPr>
              <a:t>Buenos </a:t>
            </a:r>
            <a:r>
              <a:rPr lang="de-DE" sz="1000" dirty="0" err="1">
                <a:solidFill>
                  <a:srgbClr val="00B050"/>
                </a:solidFill>
                <a:latin typeface="Pangolin"/>
                <a:ea typeface="Pangolin"/>
                <a:cs typeface="Pangolin"/>
                <a:sym typeface="Pangolin"/>
              </a:rPr>
              <a:t>parámetros</a:t>
            </a:r>
            <a:endParaRPr lang="de-DE" sz="1000" dirty="0">
              <a:solidFill>
                <a:srgbClr val="00B050"/>
              </a:solidFill>
              <a:latin typeface="Pangolin"/>
              <a:ea typeface="Pangolin"/>
              <a:cs typeface="Pangolin"/>
              <a:sym typeface="Pangolin"/>
            </a:endParaRPr>
          </a:p>
        </p:txBody>
      </p:sp>
      <p:sp>
        <p:nvSpPr>
          <p:cNvPr id="80" name="Textfeld 79">
            <a:extLst>
              <a:ext uri="{FF2B5EF4-FFF2-40B4-BE49-F238E27FC236}">
                <a16:creationId xmlns:a16="http://schemas.microsoft.com/office/drawing/2014/main" id="{4B500DC1-DAF4-4095-85CD-47F3FCBE981E}"/>
              </a:ext>
              <a:ext uri="{C183D7F6-B498-43B3-948B-1728B52AA6E4}">
                <adec:decorative xmlns:adec="http://schemas.microsoft.com/office/drawing/2017/decorative" val="1"/>
              </a:ext>
            </a:extLst>
          </p:cNvPr>
          <p:cNvSpPr txBox="1"/>
          <p:nvPr/>
        </p:nvSpPr>
        <p:spPr>
          <a:xfrm>
            <a:off x="3237390" y="5969569"/>
            <a:ext cx="820270" cy="400110"/>
          </a:xfrm>
          <a:prstGeom prst="rect">
            <a:avLst/>
          </a:prstGeom>
          <a:noFill/>
        </p:spPr>
        <p:txBody>
          <a:bodyPr wrap="square">
            <a:spAutoFit/>
          </a:bodyPr>
          <a:lstStyle/>
          <a:p>
            <a:pPr marL="0" marR="0" lvl="0" indent="0" algn="ctr" rtl="0">
              <a:spcBef>
                <a:spcPts val="0"/>
              </a:spcBef>
              <a:spcAft>
                <a:spcPts val="0"/>
              </a:spcAft>
              <a:buNone/>
            </a:pPr>
            <a:r>
              <a:rPr lang="de-DE" sz="1000" dirty="0">
                <a:solidFill>
                  <a:srgbClr val="00B050"/>
                </a:solidFill>
                <a:latin typeface="Pangolin"/>
                <a:ea typeface="Pangolin"/>
                <a:cs typeface="Pangolin"/>
                <a:sym typeface="Pangolin"/>
              </a:rPr>
              <a:t>Buenos </a:t>
            </a:r>
            <a:r>
              <a:rPr lang="de-DE" sz="1000" dirty="0" err="1">
                <a:solidFill>
                  <a:srgbClr val="00B050"/>
                </a:solidFill>
                <a:latin typeface="Pangolin"/>
                <a:ea typeface="Pangolin"/>
                <a:cs typeface="Pangolin"/>
                <a:sym typeface="Pangolin"/>
              </a:rPr>
              <a:t>parámetros</a:t>
            </a:r>
            <a:endParaRPr lang="de-DE" sz="1000" dirty="0">
              <a:solidFill>
                <a:srgbClr val="00B050"/>
              </a:solidFill>
              <a:latin typeface="Pangolin"/>
              <a:ea typeface="Pangolin"/>
              <a:cs typeface="Pangolin"/>
              <a:sym typeface="Pangolin"/>
            </a:endParaRPr>
          </a:p>
        </p:txBody>
      </p:sp>
      <p:sp>
        <p:nvSpPr>
          <p:cNvPr id="83" name="Textfeld 82">
            <a:extLst>
              <a:ext uri="{FF2B5EF4-FFF2-40B4-BE49-F238E27FC236}">
                <a16:creationId xmlns:a16="http://schemas.microsoft.com/office/drawing/2014/main" id="{832B8AED-2A02-49BE-9E76-280AF6DBDAC0}"/>
              </a:ext>
              <a:ext uri="{C183D7F6-B498-43B3-948B-1728B52AA6E4}">
                <adec:decorative xmlns:adec="http://schemas.microsoft.com/office/drawing/2017/decorative" val="1"/>
              </a:ext>
            </a:extLst>
          </p:cNvPr>
          <p:cNvSpPr txBox="1"/>
          <p:nvPr/>
        </p:nvSpPr>
        <p:spPr>
          <a:xfrm>
            <a:off x="5636710" y="5969569"/>
            <a:ext cx="820800" cy="400110"/>
          </a:xfrm>
          <a:prstGeom prst="rect">
            <a:avLst/>
          </a:prstGeom>
          <a:noFill/>
        </p:spPr>
        <p:txBody>
          <a:bodyPr wrap="square">
            <a:spAutoFit/>
          </a:bodyPr>
          <a:lstStyle/>
          <a:p>
            <a:pPr marL="0" marR="0" lvl="0" indent="0" algn="ctr" rtl="0">
              <a:spcBef>
                <a:spcPts val="0"/>
              </a:spcBef>
              <a:spcAft>
                <a:spcPts val="0"/>
              </a:spcAft>
              <a:buNone/>
            </a:pPr>
            <a:r>
              <a:rPr lang="de-DE" sz="1000" dirty="0">
                <a:solidFill>
                  <a:srgbClr val="00B050"/>
                </a:solidFill>
                <a:latin typeface="Pangolin"/>
                <a:ea typeface="Pangolin"/>
                <a:cs typeface="Pangolin"/>
                <a:sym typeface="Pangolin"/>
              </a:rPr>
              <a:t>Buen </a:t>
            </a:r>
            <a:r>
              <a:rPr lang="de-DE" sz="1000" dirty="0" err="1">
                <a:solidFill>
                  <a:srgbClr val="00B050"/>
                </a:solidFill>
                <a:latin typeface="Pangolin"/>
                <a:ea typeface="Pangolin"/>
                <a:cs typeface="Pangolin"/>
                <a:sym typeface="Pangolin"/>
              </a:rPr>
              <a:t>parámetro</a:t>
            </a:r>
            <a:endParaRPr lang="de-DE" sz="1000" dirty="0">
              <a:solidFill>
                <a:srgbClr val="00B050"/>
              </a:solidFill>
              <a:latin typeface="Pangolin"/>
              <a:ea typeface="Pangolin"/>
              <a:cs typeface="Pangolin"/>
              <a:sym typeface="Pangolin"/>
            </a:endParaRPr>
          </a:p>
        </p:txBody>
      </p:sp>
      <p:pic>
        <p:nvPicPr>
          <p:cNvPr id="87" name="Grafik 2">
            <a:extLst>
              <a:ext uri="{FF2B5EF4-FFF2-40B4-BE49-F238E27FC236}">
                <a16:creationId xmlns:a16="http://schemas.microsoft.com/office/drawing/2014/main" id="{8D103743-43D1-A81F-8D06-1BB2CAE59DD8}"/>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304" t="46962" r="71920" b="42114"/>
          <a:stretch/>
        </p:blipFill>
        <p:spPr>
          <a:xfrm>
            <a:off x="449869" y="4352100"/>
            <a:ext cx="1493416" cy="1082040"/>
          </a:xfrm>
          <a:prstGeom prst="rect">
            <a:avLst/>
          </a:prstGeom>
        </p:spPr>
      </p:pic>
      <p:pic>
        <p:nvPicPr>
          <p:cNvPr id="89" name="Grafik 2">
            <a:extLst>
              <a:ext uri="{FF2B5EF4-FFF2-40B4-BE49-F238E27FC236}">
                <a16:creationId xmlns:a16="http://schemas.microsoft.com/office/drawing/2014/main" id="{8DCB9ADB-A90A-0F7E-709E-C7B37277CE2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6311" t="42774" r="37833" b="46718"/>
          <a:stretch/>
        </p:blipFill>
        <p:spPr>
          <a:xfrm>
            <a:off x="2327338" y="4405245"/>
            <a:ext cx="1773147" cy="1040915"/>
          </a:xfrm>
          <a:prstGeom prst="rect">
            <a:avLst/>
          </a:prstGeom>
        </p:spPr>
      </p:pic>
      <p:pic>
        <p:nvPicPr>
          <p:cNvPr id="90" name="Grafik 2">
            <a:extLst>
              <a:ext uri="{FF2B5EF4-FFF2-40B4-BE49-F238E27FC236}">
                <a16:creationId xmlns:a16="http://schemas.microsoft.com/office/drawing/2014/main" id="{71D4A6A6-930A-55A6-3B88-9B6613A3FF9E}"/>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5970" t="39423" r="3607" b="47849"/>
          <a:stretch/>
        </p:blipFill>
        <p:spPr>
          <a:xfrm>
            <a:off x="4453789" y="4178382"/>
            <a:ext cx="2086400" cy="1260726"/>
          </a:xfrm>
          <a:prstGeom prst="rect">
            <a:avLst/>
          </a:prstGeom>
        </p:spPr>
      </p:pic>
      <p:sp>
        <p:nvSpPr>
          <p:cNvPr id="74" name="Arc 73">
            <a:extLst>
              <a:ext uri="{FF2B5EF4-FFF2-40B4-BE49-F238E27FC236}">
                <a16:creationId xmlns:a16="http://schemas.microsoft.com/office/drawing/2014/main" id="{75F6CB77-A7AD-5306-171B-998C0BE13CB4}"/>
              </a:ext>
              <a:ext uri="{C183D7F6-B498-43B3-948B-1728B52AA6E4}">
                <adec:decorative xmlns:adec="http://schemas.microsoft.com/office/drawing/2017/decorative" val="1"/>
              </a:ext>
            </a:extLst>
          </p:cNvPr>
          <p:cNvSpPr/>
          <p:nvPr/>
        </p:nvSpPr>
        <p:spPr>
          <a:xfrm flipV="1">
            <a:off x="233043" y="3821429"/>
            <a:ext cx="6407151" cy="351465"/>
          </a:xfrm>
          <a:custGeom>
            <a:avLst/>
            <a:gdLst>
              <a:gd name="connsiteX0" fmla="*/ 5737 w 6407151"/>
              <a:gd name="connsiteY0" fmla="*/ 165220 h 351465"/>
              <a:gd name="connsiteX1" fmla="*/ 3203340 w 6407151"/>
              <a:gd name="connsiteY1" fmla="*/ -1 h 351465"/>
              <a:gd name="connsiteX2" fmla="*/ 6388357 w 6407151"/>
              <a:gd name="connsiteY2" fmla="*/ 156725 h 351465"/>
              <a:gd name="connsiteX3" fmla="*/ 3203576 w 6407151"/>
              <a:gd name="connsiteY3" fmla="*/ 175733 h 351465"/>
              <a:gd name="connsiteX4" fmla="*/ 5737 w 6407151"/>
              <a:gd name="connsiteY4" fmla="*/ 165220 h 351465"/>
              <a:gd name="connsiteX0" fmla="*/ 5737 w 6407151"/>
              <a:gd name="connsiteY0" fmla="*/ 165220 h 351465"/>
              <a:gd name="connsiteX1" fmla="*/ 3203340 w 6407151"/>
              <a:gd name="connsiteY1" fmla="*/ -1 h 351465"/>
              <a:gd name="connsiteX2" fmla="*/ 6388357 w 6407151"/>
              <a:gd name="connsiteY2" fmla="*/ 156725 h 351465"/>
            </a:gdLst>
            <a:ahLst/>
            <a:cxnLst>
              <a:cxn ang="0">
                <a:pos x="connsiteX0" y="connsiteY0"/>
              </a:cxn>
              <a:cxn ang="0">
                <a:pos x="connsiteX1" y="connsiteY1"/>
              </a:cxn>
              <a:cxn ang="0">
                <a:pos x="connsiteX2" y="connsiteY2"/>
              </a:cxn>
            </a:cxnLst>
            <a:rect l="l" t="t" r="r" b="b"/>
            <a:pathLst>
              <a:path w="6407151" h="351465" stroke="0" extrusionOk="0">
                <a:moveTo>
                  <a:pt x="5737" y="165220"/>
                </a:moveTo>
                <a:cubicBezTo>
                  <a:pt x="-38134" y="232"/>
                  <a:pt x="1295883" y="174169"/>
                  <a:pt x="3203340" y="-1"/>
                </a:cubicBezTo>
                <a:cubicBezTo>
                  <a:pt x="4867421" y="17474"/>
                  <a:pt x="6222909" y="48542"/>
                  <a:pt x="6388357" y="156725"/>
                </a:cubicBezTo>
                <a:cubicBezTo>
                  <a:pt x="4935963" y="60699"/>
                  <a:pt x="4527130" y="216524"/>
                  <a:pt x="3203576" y="175733"/>
                </a:cubicBezTo>
                <a:cubicBezTo>
                  <a:pt x="2050520" y="207859"/>
                  <a:pt x="1084926" y="74489"/>
                  <a:pt x="5737" y="165220"/>
                </a:cubicBezTo>
                <a:close/>
              </a:path>
              <a:path w="6407151" h="351465" fill="none" extrusionOk="0">
                <a:moveTo>
                  <a:pt x="5737" y="165220"/>
                </a:moveTo>
                <a:cubicBezTo>
                  <a:pt x="-166733" y="123199"/>
                  <a:pt x="1454194" y="11604"/>
                  <a:pt x="3203340" y="-1"/>
                </a:cubicBezTo>
                <a:cubicBezTo>
                  <a:pt x="4866380" y="-3748"/>
                  <a:pt x="6176078" y="58895"/>
                  <a:pt x="6388357" y="156725"/>
                </a:cubicBezTo>
              </a:path>
              <a:path w="6407151" h="351465" fill="none" stroke="0" extrusionOk="0">
                <a:moveTo>
                  <a:pt x="5737" y="165220"/>
                </a:moveTo>
                <a:cubicBezTo>
                  <a:pt x="178210" y="118865"/>
                  <a:pt x="1390076" y="132471"/>
                  <a:pt x="3203340" y="-1"/>
                </a:cubicBezTo>
                <a:cubicBezTo>
                  <a:pt x="4839755" y="-6327"/>
                  <a:pt x="6203064" y="91788"/>
                  <a:pt x="6388357" y="156725"/>
                </a:cubicBezTo>
              </a:path>
            </a:pathLst>
          </a:custGeom>
          <a:ln w="19050">
            <a:extLst>
              <a:ext uri="{C807C97D-BFC1-408E-A445-0C87EB9F89A2}">
                <ask:lineSketchStyleProps xmlns:ask="http://schemas.microsoft.com/office/drawing/2018/sketchyshapes" sd="2969021491">
                  <a:prstGeom prst="arc">
                    <a:avLst>
                      <a:gd name="adj1" fmla="val 10811301"/>
                      <a:gd name="adj2" fmla="val 21579483"/>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AT"/>
          </a:p>
        </p:txBody>
      </p:sp>
      <p:pic>
        <p:nvPicPr>
          <p:cNvPr id="20" name="Grafik 19">
            <a:extLst>
              <a:ext uri="{FF2B5EF4-FFF2-40B4-BE49-F238E27FC236}">
                <a16:creationId xmlns:a16="http://schemas.microsoft.com/office/drawing/2014/main" id="{526EB260-B965-46B4-AE7B-E76010CB3631}"/>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8620" y="3835684"/>
            <a:ext cx="448057" cy="359665"/>
          </a:xfrm>
          <a:prstGeom prst="rect">
            <a:avLst/>
          </a:prstGeom>
        </p:spPr>
      </p:pic>
      <p:sp>
        <p:nvSpPr>
          <p:cNvPr id="13" name="Rectangle 12">
            <a:extLst>
              <a:ext uri="{FF2B5EF4-FFF2-40B4-BE49-F238E27FC236}">
                <a16:creationId xmlns:a16="http://schemas.microsoft.com/office/drawing/2014/main" id="{732F27AA-4BFE-1B98-3F6A-FCD5802526E8}"/>
              </a:ext>
              <a:ext uri="{C183D7F6-B498-43B3-948B-1728B52AA6E4}">
                <adec:decorative xmlns:adec="http://schemas.microsoft.com/office/drawing/2017/decorative" val="1"/>
              </a:ext>
            </a:extLst>
          </p:cNvPr>
          <p:cNvSpPr/>
          <p:nvPr/>
        </p:nvSpPr>
        <p:spPr>
          <a:xfrm>
            <a:off x="2606040" y="1999456"/>
            <a:ext cx="1750060" cy="265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Textfeld 84">
            <a:extLst>
              <a:ext uri="{FF2B5EF4-FFF2-40B4-BE49-F238E27FC236}">
                <a16:creationId xmlns:a16="http://schemas.microsoft.com/office/drawing/2014/main" id="{B30A4C5D-F35D-4051-B7B2-2D242ED9661C}"/>
              </a:ext>
            </a:extLst>
          </p:cNvPr>
          <p:cNvSpPr txBox="1"/>
          <p:nvPr/>
        </p:nvSpPr>
        <p:spPr>
          <a:xfrm>
            <a:off x="114552" y="221488"/>
            <a:ext cx="2055144" cy="246221"/>
          </a:xfrm>
          <a:prstGeom prst="rect">
            <a:avLst/>
          </a:prstGeom>
          <a:noFill/>
        </p:spPr>
        <p:txBody>
          <a:bodyPr wrap="square" rtlCol="0">
            <a:spAutoFit/>
          </a:bodyPr>
          <a:lstStyle/>
          <a:p>
            <a:r>
              <a:rPr lang="de-AT" sz="1000">
                <a:latin typeface="Pangolin" panose="00000500000000000000" pitchFamily="2" charset="0"/>
              </a:rPr>
              <a:t>Medidas de Tendencia Central</a:t>
            </a:r>
            <a:endParaRPr lang="de-AT" sz="1000" dirty="0">
              <a:latin typeface="Pangolin" panose="00000500000000000000" pitchFamily="2" charset="0"/>
            </a:endParaRPr>
          </a:p>
        </p:txBody>
      </p:sp>
      <p:sp>
        <p:nvSpPr>
          <p:cNvPr id="21" name="Textfeld 20">
            <a:extLst>
              <a:ext uri="{FF2B5EF4-FFF2-40B4-BE49-F238E27FC236}">
                <a16:creationId xmlns:a16="http://schemas.microsoft.com/office/drawing/2014/main" id="{9413187C-7FA5-4F89-9AED-E2500189B18E}"/>
              </a:ext>
            </a:extLst>
          </p:cNvPr>
          <p:cNvSpPr txBox="1"/>
          <p:nvPr/>
        </p:nvSpPr>
        <p:spPr>
          <a:xfrm>
            <a:off x="692649" y="608128"/>
            <a:ext cx="3300254" cy="246221"/>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En este caso, nuestro gráfico de repente tiene dos picos.</a:t>
            </a:r>
          </a:p>
        </p:txBody>
      </p:sp>
      <p:sp>
        <p:nvSpPr>
          <p:cNvPr id="22" name="Textfeld 21">
            <a:extLst>
              <a:ext uri="{FF2B5EF4-FFF2-40B4-BE49-F238E27FC236}">
                <a16:creationId xmlns:a16="http://schemas.microsoft.com/office/drawing/2014/main" id="{E5FAF93F-B6E6-484F-B311-4188A2A5CAF2}"/>
              </a:ext>
            </a:extLst>
          </p:cNvPr>
          <p:cNvSpPr txBox="1"/>
          <p:nvPr/>
        </p:nvSpPr>
        <p:spPr>
          <a:xfrm>
            <a:off x="313037" y="1723903"/>
            <a:ext cx="1098734" cy="553998"/>
          </a:xfrm>
          <a:prstGeom prst="rect">
            <a:avLst/>
          </a:prstGeom>
          <a:noFill/>
        </p:spPr>
        <p:txBody>
          <a:bodyPr wrap="square">
            <a:spAutoFit/>
          </a:bodyPr>
          <a:lstStyle/>
          <a:p>
            <a:pPr marL="0" marR="0" lvl="0" indent="0" algn="ctr" rtl="0">
              <a:spcBef>
                <a:spcPts val="0"/>
              </a:spcBef>
              <a:spcAft>
                <a:spcPts val="0"/>
              </a:spcAft>
              <a:buNone/>
            </a:pPr>
            <a:r>
              <a:rPr lang="de-DE" sz="1000" dirty="0">
                <a:solidFill>
                  <a:schemeClr val="dk1"/>
                </a:solidFill>
                <a:latin typeface="Pangolin"/>
                <a:ea typeface="Pangolin"/>
                <a:cs typeface="Pangolin"/>
                <a:sym typeface="Pangolin"/>
              </a:rPr>
              <a:t>Como </a:t>
            </a:r>
            <a:r>
              <a:rPr lang="de-DE" sz="1000" dirty="0" err="1">
                <a:solidFill>
                  <a:schemeClr val="dk1"/>
                </a:solidFill>
                <a:latin typeface="Pangolin"/>
                <a:ea typeface="Pangolin"/>
                <a:cs typeface="Pangolin"/>
                <a:sym typeface="Pangolin"/>
              </a:rPr>
              <a:t>ratones</a:t>
            </a:r>
            <a:r>
              <a:rPr lang="de-DE" sz="1000" dirty="0">
                <a:solidFill>
                  <a:schemeClr val="dk1"/>
                </a:solidFill>
                <a:latin typeface="Pangolin"/>
                <a:ea typeface="Pangolin"/>
                <a:cs typeface="Pangolin"/>
                <a:sym typeface="Pangolin"/>
              </a:rPr>
              <a:t> </a:t>
            </a:r>
            <a:r>
              <a:rPr lang="de-DE" sz="1000" dirty="0" err="1">
                <a:solidFill>
                  <a:schemeClr val="dk1"/>
                </a:solidFill>
                <a:latin typeface="Pangolin"/>
                <a:ea typeface="Pangolin"/>
                <a:cs typeface="Pangolin"/>
                <a:sym typeface="Pangolin"/>
              </a:rPr>
              <a:t>enamorados</a:t>
            </a:r>
            <a:br>
              <a:rPr lang="de-DE" sz="1000" dirty="0">
                <a:solidFill>
                  <a:schemeClr val="dk1"/>
                </a:solidFill>
                <a:latin typeface="Pangolin"/>
                <a:ea typeface="Pangolin"/>
                <a:cs typeface="Pangolin"/>
                <a:sym typeface="Pangolin"/>
              </a:rPr>
            </a:br>
            <a:endParaRPr lang="de-DE" sz="1000" dirty="0">
              <a:solidFill>
                <a:schemeClr val="dk1"/>
              </a:solidFill>
              <a:latin typeface="Pangolin"/>
              <a:ea typeface="Pangolin"/>
              <a:cs typeface="Pangolin"/>
              <a:sym typeface="Pangolin"/>
            </a:endParaRPr>
          </a:p>
        </p:txBody>
      </p:sp>
      <p:sp>
        <p:nvSpPr>
          <p:cNvPr id="23" name="Textfeld 22">
            <a:extLst>
              <a:ext uri="{FF2B5EF4-FFF2-40B4-BE49-F238E27FC236}">
                <a16:creationId xmlns:a16="http://schemas.microsoft.com/office/drawing/2014/main" id="{95126000-28C9-4C6C-8AE5-F28B0E610B71}"/>
              </a:ext>
            </a:extLst>
          </p:cNvPr>
          <p:cNvSpPr txBox="1"/>
          <p:nvPr/>
        </p:nvSpPr>
        <p:spPr>
          <a:xfrm>
            <a:off x="1392370" y="2001248"/>
            <a:ext cx="856904" cy="246221"/>
          </a:xfrm>
          <a:prstGeom prst="rect">
            <a:avLst/>
          </a:prstGeom>
          <a:noFill/>
        </p:spPr>
        <p:txBody>
          <a:bodyPr wrap="square">
            <a:spAutoFit/>
          </a:bodyPr>
          <a:lstStyle/>
          <a:p>
            <a:pPr algn="ctr"/>
            <a:r>
              <a:rPr lang="de-DE" sz="1000" dirty="0">
                <a:latin typeface="Pangolin" panose="00000500000000000000" pitchFamily="2" charset="0"/>
              </a:rPr>
              <a:t>Seguro…</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936A4888-B831-4736-9266-01DEC51492C3}"/>
              </a:ext>
            </a:extLst>
          </p:cNvPr>
          <p:cNvSpPr txBox="1"/>
          <p:nvPr/>
        </p:nvSpPr>
        <p:spPr>
          <a:xfrm>
            <a:off x="1490690" y="2467144"/>
            <a:ext cx="2004349" cy="861774"/>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De cualquier forma, </a:t>
            </a:r>
            <a:br>
              <a:rPr lang="es-ES" sz="1000" dirty="0">
                <a:solidFill>
                  <a:schemeClr val="dk1"/>
                </a:solidFill>
                <a:latin typeface="Pangolin"/>
                <a:ea typeface="Pangolin"/>
                <a:cs typeface="Pangolin"/>
                <a:sym typeface="Pangolin"/>
              </a:rPr>
            </a:br>
            <a:r>
              <a:rPr lang="es-ES" sz="1000" dirty="0">
                <a:solidFill>
                  <a:schemeClr val="dk1"/>
                </a:solidFill>
                <a:latin typeface="Pangolin"/>
                <a:ea typeface="Pangolin"/>
                <a:cs typeface="Pangolin"/>
                <a:sym typeface="Pangolin"/>
              </a:rPr>
              <a:t>podemos usar algo llamado </a:t>
            </a:r>
            <a:r>
              <a:rPr lang="es-ES" sz="1000" dirty="0">
                <a:solidFill>
                  <a:schemeClr val="dk1"/>
                </a:solidFill>
                <a:highlight>
                  <a:srgbClr val="C0C0C0"/>
                </a:highlight>
                <a:latin typeface="Pangolin"/>
                <a:ea typeface="Pangolin"/>
                <a:cs typeface="Pangolin"/>
                <a:sym typeface="Pangolin"/>
              </a:rPr>
              <a:t>MODA</a:t>
            </a:r>
            <a:r>
              <a:rPr lang="es-ES" sz="1000" dirty="0">
                <a:solidFill>
                  <a:schemeClr val="dk1"/>
                </a:solidFill>
                <a:latin typeface="Pangolin"/>
                <a:ea typeface="Pangolin"/>
                <a:cs typeface="Pangolin"/>
                <a:sym typeface="Pangolin"/>
              </a:rPr>
              <a:t> para describir la tendencia central de nuestra distribución si esta tuviera varios picos.</a:t>
            </a:r>
          </a:p>
        </p:txBody>
      </p:sp>
      <p:sp>
        <p:nvSpPr>
          <p:cNvPr id="25" name="Textfeld 24">
            <a:extLst>
              <a:ext uri="{FF2B5EF4-FFF2-40B4-BE49-F238E27FC236}">
                <a16:creationId xmlns:a16="http://schemas.microsoft.com/office/drawing/2014/main" id="{483F55DC-71F6-4582-A154-F5E375238505}"/>
              </a:ext>
            </a:extLst>
          </p:cNvPr>
          <p:cNvSpPr txBox="1"/>
          <p:nvPr/>
        </p:nvSpPr>
        <p:spPr>
          <a:xfrm>
            <a:off x="4665835" y="597812"/>
            <a:ext cx="1882429" cy="707886"/>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La moda define el o los valores que ocurren con más frecuencias en un conjunto de datos.</a:t>
            </a:r>
          </a:p>
        </p:txBody>
      </p:sp>
      <p:sp>
        <p:nvSpPr>
          <p:cNvPr id="26" name="Textfeld 25">
            <a:extLst>
              <a:ext uri="{FF2B5EF4-FFF2-40B4-BE49-F238E27FC236}">
                <a16:creationId xmlns:a16="http://schemas.microsoft.com/office/drawing/2014/main" id="{79FF16C2-8727-4C45-80B9-FD1274DB321C}"/>
              </a:ext>
            </a:extLst>
          </p:cNvPr>
          <p:cNvSpPr txBox="1"/>
          <p:nvPr/>
        </p:nvSpPr>
        <p:spPr>
          <a:xfrm>
            <a:off x="4671051" y="2620140"/>
            <a:ext cx="1882429" cy="707886"/>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En este caso, tenemos varias modas. Pero algunas veces existirá solamente una o ninguna moda.</a:t>
            </a:r>
          </a:p>
        </p:txBody>
      </p:sp>
      <p:sp>
        <p:nvSpPr>
          <p:cNvPr id="27" name="Textfeld 26">
            <a:extLst>
              <a:ext uri="{FF2B5EF4-FFF2-40B4-BE49-F238E27FC236}">
                <a16:creationId xmlns:a16="http://schemas.microsoft.com/office/drawing/2014/main" id="{CC683AFD-4183-4973-BBF7-9CB54E09061E}"/>
              </a:ext>
            </a:extLst>
          </p:cNvPr>
          <p:cNvSpPr txBox="1"/>
          <p:nvPr/>
        </p:nvSpPr>
        <p:spPr>
          <a:xfrm>
            <a:off x="313894" y="3687818"/>
            <a:ext cx="6223328" cy="553998"/>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Puedes aplicar la media, mediana y moda a diferentes muestras de manzanas.</a:t>
            </a:r>
            <a:br>
              <a:rPr lang="es-ES" sz="1000" dirty="0">
                <a:solidFill>
                  <a:schemeClr val="dk1"/>
                </a:solidFill>
                <a:latin typeface="Pangolin"/>
                <a:ea typeface="Pangolin"/>
                <a:cs typeface="Pangolin"/>
                <a:sym typeface="Pangolin"/>
              </a:rPr>
            </a:br>
            <a:r>
              <a:rPr lang="es-ES" sz="1000" dirty="0">
                <a:solidFill>
                  <a:schemeClr val="dk1"/>
                </a:solidFill>
                <a:latin typeface="Pangolin"/>
                <a:ea typeface="Pangolin"/>
                <a:cs typeface="Pangolin"/>
                <a:sym typeface="Pangolin"/>
              </a:rPr>
              <a:t>Pero a menudo, algunos representarán los datos mejor que otros.</a:t>
            </a:r>
            <a:br>
              <a:rPr lang="es-ES" sz="1000" dirty="0">
                <a:solidFill>
                  <a:schemeClr val="dk1"/>
                </a:solidFill>
                <a:latin typeface="Pangolin"/>
                <a:ea typeface="Pangolin"/>
                <a:cs typeface="Pangolin"/>
                <a:sym typeface="Pangolin"/>
              </a:rPr>
            </a:br>
            <a:endParaRPr lang="es-ES" sz="1000" dirty="0">
              <a:solidFill>
                <a:schemeClr val="dk1"/>
              </a:solidFill>
              <a:latin typeface="Pangolin"/>
              <a:ea typeface="Pangolin"/>
              <a:cs typeface="Pangolin"/>
              <a:sym typeface="Pangolin"/>
            </a:endParaRPr>
          </a:p>
        </p:txBody>
      </p:sp>
      <p:sp>
        <p:nvSpPr>
          <p:cNvPr id="34" name="Textfeld 33">
            <a:extLst>
              <a:ext uri="{FF2B5EF4-FFF2-40B4-BE49-F238E27FC236}">
                <a16:creationId xmlns:a16="http://schemas.microsoft.com/office/drawing/2014/main" id="{A74BA091-A396-422F-B494-2CDE50A6B047}"/>
              </a:ext>
            </a:extLst>
          </p:cNvPr>
          <p:cNvSpPr txBox="1"/>
          <p:nvPr/>
        </p:nvSpPr>
        <p:spPr>
          <a:xfrm>
            <a:off x="191826" y="6755193"/>
            <a:ext cx="2147213" cy="861774"/>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Ok, gracias... </a:t>
            </a:r>
            <a:r>
              <a:rPr lang="es-ES" sz="1000" dirty="0" err="1">
                <a:solidFill>
                  <a:schemeClr val="dk1"/>
                </a:solidFill>
                <a:latin typeface="Pangolin"/>
                <a:ea typeface="Pangolin"/>
                <a:cs typeface="Pangolin"/>
                <a:sym typeface="Pangolin"/>
              </a:rPr>
              <a:t>Aprendi</a:t>
            </a:r>
            <a:r>
              <a:rPr lang="es-ES" sz="1000" dirty="0">
                <a:solidFill>
                  <a:schemeClr val="dk1"/>
                </a:solidFill>
                <a:latin typeface="Pangolin"/>
                <a:ea typeface="Pangolin"/>
                <a:cs typeface="Pangolin"/>
                <a:sym typeface="Pangolin"/>
              </a:rPr>
              <a:t> mucho. Ahora solo tengo que aplicar a los datos que tengo que presentar. </a:t>
            </a:r>
            <a:br>
              <a:rPr lang="es-ES" sz="1000" dirty="0">
                <a:solidFill>
                  <a:schemeClr val="dk1"/>
                </a:solidFill>
                <a:latin typeface="Pangolin"/>
                <a:ea typeface="Pangolin"/>
                <a:cs typeface="Pangolin"/>
                <a:sym typeface="Pangolin"/>
              </a:rPr>
            </a:br>
            <a:r>
              <a:rPr lang="es-ES" sz="1000" dirty="0">
                <a:solidFill>
                  <a:schemeClr val="dk1"/>
                </a:solidFill>
                <a:latin typeface="Pangolin"/>
                <a:ea typeface="Pangolin"/>
                <a:cs typeface="Pangolin"/>
                <a:sym typeface="Pangolin"/>
              </a:rPr>
              <a:t>Son de un aplicativo que rastrea mediciones de frecuencia cardiaca.</a:t>
            </a:r>
          </a:p>
        </p:txBody>
      </p:sp>
      <p:sp>
        <p:nvSpPr>
          <p:cNvPr id="35" name="Textfeld 34">
            <a:extLst>
              <a:ext uri="{FF2B5EF4-FFF2-40B4-BE49-F238E27FC236}">
                <a16:creationId xmlns:a16="http://schemas.microsoft.com/office/drawing/2014/main" id="{8AA32A4E-C8B4-40BC-B1F2-FFFE3C4BBAC2}"/>
              </a:ext>
            </a:extLst>
          </p:cNvPr>
          <p:cNvSpPr txBox="1"/>
          <p:nvPr/>
        </p:nvSpPr>
        <p:spPr>
          <a:xfrm>
            <a:off x="4635756" y="6762112"/>
            <a:ext cx="1938265" cy="1015663"/>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 Echa un vistazo a tus datos y sigue los mismo pasos que acabamos de hacer con las manzanas. Puedes usar las siguientes páginas para tus cálculos.</a:t>
            </a:r>
          </a:p>
        </p:txBody>
      </p:sp>
      <p:sp>
        <p:nvSpPr>
          <p:cNvPr id="12" name="TextBox 11">
            <a:extLst>
              <a:ext uri="{FF2B5EF4-FFF2-40B4-BE49-F238E27FC236}">
                <a16:creationId xmlns:a16="http://schemas.microsoft.com/office/drawing/2014/main" id="{375FC922-13F4-07E3-C0E4-D01DA9444887}"/>
              </a:ext>
              <a:ext uri="{C183D7F6-B498-43B3-948B-1728B52AA6E4}">
                <adec:decorative xmlns:adec="http://schemas.microsoft.com/office/drawing/2017/decorative" val="1"/>
              </a:ext>
            </a:extLst>
          </p:cNvPr>
          <p:cNvSpPr txBox="1"/>
          <p:nvPr/>
        </p:nvSpPr>
        <p:spPr>
          <a:xfrm rot="21349700">
            <a:off x="2233573" y="1666533"/>
            <a:ext cx="2236554" cy="415498"/>
          </a:xfrm>
          <a:prstGeom prst="rect">
            <a:avLst/>
          </a:prstGeom>
          <a:noFill/>
        </p:spPr>
        <p:txBody>
          <a:bodyPr wrap="square" rtlCol="0">
            <a:spAutoFit/>
          </a:bodyPr>
          <a:lstStyle/>
          <a:p>
            <a:pPr algn="ctr"/>
            <a:r>
              <a:rPr lang="es-ES" sz="1050" dirty="0">
                <a:solidFill>
                  <a:schemeClr val="tx1">
                    <a:lumMod val="75000"/>
                    <a:lumOff val="25000"/>
                  </a:schemeClr>
                </a:solidFill>
                <a:latin typeface="KG Always A Good Time" panose="02000505000000020003" pitchFamily="2" charset="0"/>
                <a:ea typeface="Always In My Heart" panose="02000603000000000000" pitchFamily="2" charset="0"/>
              </a:rPr>
              <a:t>Peso de las manzanas </a:t>
            </a:r>
          </a:p>
          <a:p>
            <a:pPr algn="ctr"/>
            <a:r>
              <a:rPr lang="es-ES" sz="1050" dirty="0">
                <a:solidFill>
                  <a:schemeClr val="tx1">
                    <a:lumMod val="75000"/>
                    <a:lumOff val="25000"/>
                  </a:schemeClr>
                </a:solidFill>
                <a:latin typeface="KG Always A Good Time" panose="02000505000000020003" pitchFamily="2" charset="0"/>
                <a:ea typeface="Always In My Heart" panose="02000603000000000000" pitchFamily="2" charset="0"/>
              </a:rPr>
              <a:t>grandes y pequeñas</a:t>
            </a:r>
            <a:endParaRPr lang="pt-BR" sz="1050" dirty="0">
              <a:solidFill>
                <a:schemeClr val="tx1">
                  <a:lumMod val="75000"/>
                  <a:lumOff val="25000"/>
                </a:schemeClr>
              </a:solidFill>
              <a:latin typeface="KG Always A Good Time" panose="02000505000000020003" pitchFamily="2" charset="0"/>
              <a:ea typeface="Always In My Heart" panose="02000603000000000000" pitchFamily="2" charset="0"/>
            </a:endParaRPr>
          </a:p>
        </p:txBody>
      </p:sp>
      <p:sp>
        <p:nvSpPr>
          <p:cNvPr id="17" name="Freeform: Shape 16">
            <a:extLst>
              <a:ext uri="{FF2B5EF4-FFF2-40B4-BE49-F238E27FC236}">
                <a16:creationId xmlns:a16="http://schemas.microsoft.com/office/drawing/2014/main" id="{0D033796-27A9-9C69-5DC1-1518F5514FC2}"/>
              </a:ext>
            </a:extLst>
          </p:cNvPr>
          <p:cNvSpPr/>
          <p:nvPr/>
        </p:nvSpPr>
        <p:spPr>
          <a:xfrm>
            <a:off x="1423831" y="4403902"/>
            <a:ext cx="265269" cy="153125"/>
          </a:xfrm>
          <a:custGeom>
            <a:avLst/>
            <a:gdLst>
              <a:gd name="connsiteX0" fmla="*/ 3649 w 265269"/>
              <a:gd name="connsiteY0" fmla="*/ 145238 h 153125"/>
              <a:gd name="connsiteX1" fmla="*/ 44289 w 265269"/>
              <a:gd name="connsiteY1" fmla="*/ 142698 h 153125"/>
              <a:gd name="connsiteX2" fmla="*/ 54449 w 265269"/>
              <a:gd name="connsiteY2" fmla="*/ 137618 h 153125"/>
              <a:gd name="connsiteX3" fmla="*/ 79849 w 265269"/>
              <a:gd name="connsiteY3" fmla="*/ 135078 h 153125"/>
              <a:gd name="connsiteX4" fmla="*/ 194149 w 265269"/>
              <a:gd name="connsiteY4" fmla="*/ 129998 h 153125"/>
              <a:gd name="connsiteX5" fmla="*/ 211929 w 265269"/>
              <a:gd name="connsiteY5" fmla="*/ 127458 h 153125"/>
              <a:gd name="connsiteX6" fmla="*/ 239869 w 265269"/>
              <a:gd name="connsiteY6" fmla="*/ 117298 h 153125"/>
              <a:gd name="connsiteX7" fmla="*/ 247489 w 265269"/>
              <a:gd name="connsiteY7" fmla="*/ 112218 h 153125"/>
              <a:gd name="connsiteX8" fmla="*/ 252569 w 265269"/>
              <a:gd name="connsiteY8" fmla="*/ 104598 h 153125"/>
              <a:gd name="connsiteX9" fmla="*/ 262729 w 265269"/>
              <a:gd name="connsiteY9" fmla="*/ 91898 h 153125"/>
              <a:gd name="connsiteX10" fmla="*/ 265269 w 265269"/>
              <a:gd name="connsiteY10" fmla="*/ 74118 h 153125"/>
              <a:gd name="connsiteX11" fmla="*/ 260189 w 265269"/>
              <a:gd name="connsiteY11" fmla="*/ 46178 h 153125"/>
              <a:gd name="connsiteX12" fmla="*/ 244949 w 265269"/>
              <a:gd name="connsiteY12" fmla="*/ 25858 h 153125"/>
              <a:gd name="connsiteX13" fmla="*/ 229709 w 265269"/>
              <a:gd name="connsiteY13" fmla="*/ 20778 h 153125"/>
              <a:gd name="connsiteX14" fmla="*/ 173829 w 265269"/>
              <a:gd name="connsiteY14" fmla="*/ 15698 h 153125"/>
              <a:gd name="connsiteX15" fmla="*/ 145889 w 265269"/>
              <a:gd name="connsiteY15" fmla="*/ 8078 h 153125"/>
              <a:gd name="connsiteX16" fmla="*/ 102709 w 265269"/>
              <a:gd name="connsiteY16" fmla="*/ 458 h 153125"/>
              <a:gd name="connsiteX17" fmla="*/ 29049 w 265269"/>
              <a:gd name="connsiteY17" fmla="*/ 8078 h 153125"/>
              <a:gd name="connsiteX18" fmla="*/ 18889 w 265269"/>
              <a:gd name="connsiteY18" fmla="*/ 15698 h 153125"/>
              <a:gd name="connsiteX19" fmla="*/ 11269 w 265269"/>
              <a:gd name="connsiteY19" fmla="*/ 23318 h 153125"/>
              <a:gd name="connsiteX20" fmla="*/ 6189 w 265269"/>
              <a:gd name="connsiteY20" fmla="*/ 33478 h 153125"/>
              <a:gd name="connsiteX21" fmla="*/ 3649 w 265269"/>
              <a:gd name="connsiteY21" fmla="*/ 145238 h 15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5269" h="153125">
                <a:moveTo>
                  <a:pt x="3649" y="145238"/>
                </a:moveTo>
                <a:cubicBezTo>
                  <a:pt x="9999" y="163441"/>
                  <a:pt x="30866" y="144711"/>
                  <a:pt x="44289" y="142698"/>
                </a:cubicBezTo>
                <a:cubicBezTo>
                  <a:pt x="48034" y="142136"/>
                  <a:pt x="50747" y="138411"/>
                  <a:pt x="54449" y="137618"/>
                </a:cubicBezTo>
                <a:cubicBezTo>
                  <a:pt x="62769" y="135835"/>
                  <a:pt x="71353" y="135541"/>
                  <a:pt x="79849" y="135078"/>
                </a:cubicBezTo>
                <a:cubicBezTo>
                  <a:pt x="117930" y="133001"/>
                  <a:pt x="156049" y="131691"/>
                  <a:pt x="194149" y="129998"/>
                </a:cubicBezTo>
                <a:cubicBezTo>
                  <a:pt x="200076" y="129151"/>
                  <a:pt x="206095" y="128804"/>
                  <a:pt x="211929" y="127458"/>
                </a:cubicBezTo>
                <a:cubicBezTo>
                  <a:pt x="216332" y="126442"/>
                  <a:pt x="235107" y="119679"/>
                  <a:pt x="239869" y="117298"/>
                </a:cubicBezTo>
                <a:cubicBezTo>
                  <a:pt x="242599" y="115933"/>
                  <a:pt x="244949" y="113911"/>
                  <a:pt x="247489" y="112218"/>
                </a:cubicBezTo>
                <a:cubicBezTo>
                  <a:pt x="249182" y="109678"/>
                  <a:pt x="250737" y="107040"/>
                  <a:pt x="252569" y="104598"/>
                </a:cubicBezTo>
                <a:cubicBezTo>
                  <a:pt x="255822" y="100261"/>
                  <a:pt x="260644" y="96902"/>
                  <a:pt x="262729" y="91898"/>
                </a:cubicBezTo>
                <a:cubicBezTo>
                  <a:pt x="265032" y="86372"/>
                  <a:pt x="264422" y="80045"/>
                  <a:pt x="265269" y="74118"/>
                </a:cubicBezTo>
                <a:cubicBezTo>
                  <a:pt x="263576" y="64805"/>
                  <a:pt x="263862" y="54902"/>
                  <a:pt x="260189" y="46178"/>
                </a:cubicBezTo>
                <a:cubicBezTo>
                  <a:pt x="256903" y="38375"/>
                  <a:pt x="252981" y="28535"/>
                  <a:pt x="244949" y="25858"/>
                </a:cubicBezTo>
                <a:cubicBezTo>
                  <a:pt x="239869" y="24165"/>
                  <a:pt x="234927" y="21982"/>
                  <a:pt x="229709" y="20778"/>
                </a:cubicBezTo>
                <a:cubicBezTo>
                  <a:pt x="215604" y="17523"/>
                  <a:pt x="183301" y="16329"/>
                  <a:pt x="173829" y="15698"/>
                </a:cubicBezTo>
                <a:cubicBezTo>
                  <a:pt x="162881" y="12049"/>
                  <a:pt x="160212" y="10943"/>
                  <a:pt x="145889" y="8078"/>
                </a:cubicBezTo>
                <a:cubicBezTo>
                  <a:pt x="131557" y="5212"/>
                  <a:pt x="102709" y="458"/>
                  <a:pt x="102709" y="458"/>
                </a:cubicBezTo>
                <a:cubicBezTo>
                  <a:pt x="79838" y="1411"/>
                  <a:pt x="51072" y="-4157"/>
                  <a:pt x="29049" y="8078"/>
                </a:cubicBezTo>
                <a:cubicBezTo>
                  <a:pt x="25348" y="10134"/>
                  <a:pt x="22103" y="12943"/>
                  <a:pt x="18889" y="15698"/>
                </a:cubicBezTo>
                <a:cubicBezTo>
                  <a:pt x="16162" y="18036"/>
                  <a:pt x="13357" y="20395"/>
                  <a:pt x="11269" y="23318"/>
                </a:cubicBezTo>
                <a:cubicBezTo>
                  <a:pt x="9068" y="26399"/>
                  <a:pt x="7882" y="30091"/>
                  <a:pt x="6189" y="33478"/>
                </a:cubicBezTo>
                <a:cubicBezTo>
                  <a:pt x="-63" y="77241"/>
                  <a:pt x="-2701" y="127035"/>
                  <a:pt x="3649" y="145238"/>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8" name="TextBox 7">
            <a:extLst>
              <a:ext uri="{FF2B5EF4-FFF2-40B4-BE49-F238E27FC236}">
                <a16:creationId xmlns:a16="http://schemas.microsoft.com/office/drawing/2014/main" id="{5950BF9B-EA59-CCF2-08CC-AD37160DBBDF}"/>
              </a:ext>
            </a:extLst>
          </p:cNvPr>
          <p:cNvSpPr txBox="1"/>
          <p:nvPr/>
        </p:nvSpPr>
        <p:spPr>
          <a:xfrm>
            <a:off x="1331762" y="4362473"/>
            <a:ext cx="482824" cy="230832"/>
          </a:xfrm>
          <a:prstGeom prst="rect">
            <a:avLst/>
          </a:prstGeom>
          <a:noFill/>
        </p:spPr>
        <p:txBody>
          <a:bodyPr wrap="none" rtlCol="0">
            <a:spAutoFit/>
          </a:bodyPr>
          <a:lstStyle/>
          <a:p>
            <a:r>
              <a:rPr lang="de-DE" sz="900" b="1" dirty="0" err="1">
                <a:latin typeface="Momopresentation Updated 2" panose="02000503000000000000" pitchFamily="2" charset="0"/>
              </a:rPr>
              <a:t>Moda</a:t>
            </a:r>
            <a:endParaRPr lang="es-419" sz="900" b="1" dirty="0">
              <a:latin typeface="Momopresentation Updated 2" panose="02000503000000000000" pitchFamily="2" charset="0"/>
            </a:endParaRPr>
          </a:p>
        </p:txBody>
      </p:sp>
      <p:sp>
        <p:nvSpPr>
          <p:cNvPr id="86" name="Freeform: Shape 85">
            <a:extLst>
              <a:ext uri="{FF2B5EF4-FFF2-40B4-BE49-F238E27FC236}">
                <a16:creationId xmlns:a16="http://schemas.microsoft.com/office/drawing/2014/main" id="{30209B61-BE9F-F6BE-25F0-CB55583093A4}"/>
              </a:ext>
            </a:extLst>
          </p:cNvPr>
          <p:cNvSpPr/>
          <p:nvPr/>
        </p:nvSpPr>
        <p:spPr>
          <a:xfrm>
            <a:off x="4808220" y="4291965"/>
            <a:ext cx="314327" cy="177565"/>
          </a:xfrm>
          <a:custGeom>
            <a:avLst/>
            <a:gdLst>
              <a:gd name="connsiteX0" fmla="*/ 41910 w 314327"/>
              <a:gd name="connsiteY0" fmla="*/ 175260 h 177565"/>
              <a:gd name="connsiteX1" fmla="*/ 83820 w 314327"/>
              <a:gd name="connsiteY1" fmla="*/ 171450 h 177565"/>
              <a:gd name="connsiteX2" fmla="*/ 125730 w 314327"/>
              <a:gd name="connsiteY2" fmla="*/ 165735 h 177565"/>
              <a:gd name="connsiteX3" fmla="*/ 200025 w 314327"/>
              <a:gd name="connsiteY3" fmla="*/ 161925 h 177565"/>
              <a:gd name="connsiteX4" fmla="*/ 232410 w 314327"/>
              <a:gd name="connsiteY4" fmla="*/ 150495 h 177565"/>
              <a:gd name="connsiteX5" fmla="*/ 240030 w 314327"/>
              <a:gd name="connsiteY5" fmla="*/ 148590 h 177565"/>
              <a:gd name="connsiteX6" fmla="*/ 251460 w 314327"/>
              <a:gd name="connsiteY6" fmla="*/ 144780 h 177565"/>
              <a:gd name="connsiteX7" fmla="*/ 270510 w 314327"/>
              <a:gd name="connsiteY7" fmla="*/ 142875 h 177565"/>
              <a:gd name="connsiteX8" fmla="*/ 289560 w 314327"/>
              <a:gd name="connsiteY8" fmla="*/ 139065 h 177565"/>
              <a:gd name="connsiteX9" fmla="*/ 302895 w 314327"/>
              <a:gd name="connsiteY9" fmla="*/ 137160 h 177565"/>
              <a:gd name="connsiteX10" fmla="*/ 314325 w 314327"/>
              <a:gd name="connsiteY10" fmla="*/ 125730 h 177565"/>
              <a:gd name="connsiteX11" fmla="*/ 299085 w 314327"/>
              <a:gd name="connsiteY11" fmla="*/ 60960 h 177565"/>
              <a:gd name="connsiteX12" fmla="*/ 293370 w 314327"/>
              <a:gd name="connsiteY12" fmla="*/ 51435 h 177565"/>
              <a:gd name="connsiteX13" fmla="*/ 289560 w 314327"/>
              <a:gd name="connsiteY13" fmla="*/ 43815 h 177565"/>
              <a:gd name="connsiteX14" fmla="*/ 272415 w 314327"/>
              <a:gd name="connsiteY14" fmla="*/ 34290 h 177565"/>
              <a:gd name="connsiteX15" fmla="*/ 260985 w 314327"/>
              <a:gd name="connsiteY15" fmla="*/ 26670 h 177565"/>
              <a:gd name="connsiteX16" fmla="*/ 251460 w 314327"/>
              <a:gd name="connsiteY16" fmla="*/ 20955 h 177565"/>
              <a:gd name="connsiteX17" fmla="*/ 243840 w 314327"/>
              <a:gd name="connsiteY17" fmla="*/ 15240 h 177565"/>
              <a:gd name="connsiteX18" fmla="*/ 230505 w 314327"/>
              <a:gd name="connsiteY18" fmla="*/ 3810 h 177565"/>
              <a:gd name="connsiteX19" fmla="*/ 220980 w 314327"/>
              <a:gd name="connsiteY19" fmla="*/ 0 h 177565"/>
              <a:gd name="connsiteX20" fmla="*/ 192405 w 314327"/>
              <a:gd name="connsiteY20" fmla="*/ 5715 h 177565"/>
              <a:gd name="connsiteX21" fmla="*/ 175260 w 314327"/>
              <a:gd name="connsiteY21" fmla="*/ 19050 h 177565"/>
              <a:gd name="connsiteX22" fmla="*/ 160020 w 314327"/>
              <a:gd name="connsiteY22" fmla="*/ 26670 h 177565"/>
              <a:gd name="connsiteX23" fmla="*/ 148590 w 314327"/>
              <a:gd name="connsiteY23" fmla="*/ 28575 h 177565"/>
              <a:gd name="connsiteX24" fmla="*/ 133350 w 314327"/>
              <a:gd name="connsiteY24" fmla="*/ 24765 h 177565"/>
              <a:gd name="connsiteX25" fmla="*/ 112395 w 314327"/>
              <a:gd name="connsiteY25" fmla="*/ 15240 h 177565"/>
              <a:gd name="connsiteX26" fmla="*/ 97155 w 314327"/>
              <a:gd name="connsiteY26" fmla="*/ 13335 h 177565"/>
              <a:gd name="connsiteX27" fmla="*/ 19050 w 314327"/>
              <a:gd name="connsiteY27" fmla="*/ 24765 h 177565"/>
              <a:gd name="connsiteX28" fmla="*/ 9525 w 314327"/>
              <a:gd name="connsiteY28" fmla="*/ 40005 h 177565"/>
              <a:gd name="connsiteX29" fmla="*/ 1905 w 314327"/>
              <a:gd name="connsiteY29" fmla="*/ 62865 h 177565"/>
              <a:gd name="connsiteX30" fmla="*/ 5715 w 314327"/>
              <a:gd name="connsiteY30" fmla="*/ 104775 h 177565"/>
              <a:gd name="connsiteX31" fmla="*/ 11430 w 314327"/>
              <a:gd name="connsiteY31" fmla="*/ 112395 h 177565"/>
              <a:gd name="connsiteX32" fmla="*/ 19050 w 314327"/>
              <a:gd name="connsiteY32" fmla="*/ 123825 h 177565"/>
              <a:gd name="connsiteX33" fmla="*/ 22860 w 314327"/>
              <a:gd name="connsiteY33" fmla="*/ 129540 h 177565"/>
              <a:gd name="connsiteX34" fmla="*/ 24765 w 314327"/>
              <a:gd name="connsiteY34" fmla="*/ 135255 h 177565"/>
              <a:gd name="connsiteX35" fmla="*/ 26670 w 314327"/>
              <a:gd name="connsiteY35" fmla="*/ 142875 h 177565"/>
              <a:gd name="connsiteX36" fmla="*/ 41910 w 314327"/>
              <a:gd name="connsiteY36" fmla="*/ 175260 h 17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4327" h="177565">
                <a:moveTo>
                  <a:pt x="41910" y="175260"/>
                </a:moveTo>
                <a:cubicBezTo>
                  <a:pt x="51435" y="180023"/>
                  <a:pt x="32214" y="176743"/>
                  <a:pt x="83820" y="171450"/>
                </a:cubicBezTo>
                <a:cubicBezTo>
                  <a:pt x="97846" y="170011"/>
                  <a:pt x="111678" y="166887"/>
                  <a:pt x="125730" y="165735"/>
                </a:cubicBezTo>
                <a:cubicBezTo>
                  <a:pt x="150445" y="163709"/>
                  <a:pt x="200025" y="161925"/>
                  <a:pt x="200025" y="161925"/>
                </a:cubicBezTo>
                <a:cubicBezTo>
                  <a:pt x="210820" y="158115"/>
                  <a:pt x="221304" y="153271"/>
                  <a:pt x="232410" y="150495"/>
                </a:cubicBezTo>
                <a:cubicBezTo>
                  <a:pt x="234950" y="149860"/>
                  <a:pt x="237522" y="149342"/>
                  <a:pt x="240030" y="148590"/>
                </a:cubicBezTo>
                <a:cubicBezTo>
                  <a:pt x="243877" y="147436"/>
                  <a:pt x="247513" y="145520"/>
                  <a:pt x="251460" y="144780"/>
                </a:cubicBezTo>
                <a:cubicBezTo>
                  <a:pt x="257732" y="143604"/>
                  <a:pt x="264199" y="143822"/>
                  <a:pt x="270510" y="142875"/>
                </a:cubicBezTo>
                <a:cubicBezTo>
                  <a:pt x="276914" y="141914"/>
                  <a:pt x="283183" y="140190"/>
                  <a:pt x="289560" y="139065"/>
                </a:cubicBezTo>
                <a:cubicBezTo>
                  <a:pt x="293982" y="138285"/>
                  <a:pt x="298450" y="137795"/>
                  <a:pt x="302895" y="137160"/>
                </a:cubicBezTo>
                <a:cubicBezTo>
                  <a:pt x="306029" y="135071"/>
                  <a:pt x="314479" y="130353"/>
                  <a:pt x="314325" y="125730"/>
                </a:cubicBezTo>
                <a:cubicBezTo>
                  <a:pt x="313151" y="90501"/>
                  <a:pt x="311690" y="84370"/>
                  <a:pt x="299085" y="60960"/>
                </a:cubicBezTo>
                <a:cubicBezTo>
                  <a:pt x="297330" y="57700"/>
                  <a:pt x="295168" y="54672"/>
                  <a:pt x="293370" y="51435"/>
                </a:cubicBezTo>
                <a:cubicBezTo>
                  <a:pt x="291991" y="48953"/>
                  <a:pt x="291430" y="45952"/>
                  <a:pt x="289560" y="43815"/>
                </a:cubicBezTo>
                <a:cubicBezTo>
                  <a:pt x="282433" y="35670"/>
                  <a:pt x="281119" y="36466"/>
                  <a:pt x="272415" y="34290"/>
                </a:cubicBezTo>
                <a:cubicBezTo>
                  <a:pt x="268605" y="31750"/>
                  <a:pt x="264848" y="29128"/>
                  <a:pt x="260985" y="26670"/>
                </a:cubicBezTo>
                <a:cubicBezTo>
                  <a:pt x="257861" y="24682"/>
                  <a:pt x="254422" y="23177"/>
                  <a:pt x="251460" y="20955"/>
                </a:cubicBezTo>
                <a:cubicBezTo>
                  <a:pt x="248920" y="19050"/>
                  <a:pt x="246251" y="17306"/>
                  <a:pt x="243840" y="15240"/>
                </a:cubicBezTo>
                <a:cubicBezTo>
                  <a:pt x="237457" y="9769"/>
                  <a:pt x="238421" y="8208"/>
                  <a:pt x="230505" y="3810"/>
                </a:cubicBezTo>
                <a:cubicBezTo>
                  <a:pt x="227516" y="2149"/>
                  <a:pt x="224155" y="1270"/>
                  <a:pt x="220980" y="0"/>
                </a:cubicBezTo>
                <a:cubicBezTo>
                  <a:pt x="211455" y="1905"/>
                  <a:pt x="201620" y="2643"/>
                  <a:pt x="192405" y="5715"/>
                </a:cubicBezTo>
                <a:cubicBezTo>
                  <a:pt x="180540" y="9670"/>
                  <a:pt x="183150" y="13133"/>
                  <a:pt x="175260" y="19050"/>
                </a:cubicBezTo>
                <a:cubicBezTo>
                  <a:pt x="170792" y="22401"/>
                  <a:pt x="165571" y="25436"/>
                  <a:pt x="160020" y="26670"/>
                </a:cubicBezTo>
                <a:cubicBezTo>
                  <a:pt x="156249" y="27508"/>
                  <a:pt x="152400" y="27940"/>
                  <a:pt x="148590" y="28575"/>
                </a:cubicBezTo>
                <a:cubicBezTo>
                  <a:pt x="143510" y="27305"/>
                  <a:pt x="138237" y="26645"/>
                  <a:pt x="133350" y="24765"/>
                </a:cubicBezTo>
                <a:cubicBezTo>
                  <a:pt x="113611" y="17173"/>
                  <a:pt x="134681" y="20016"/>
                  <a:pt x="112395" y="15240"/>
                </a:cubicBezTo>
                <a:cubicBezTo>
                  <a:pt x="107389" y="14167"/>
                  <a:pt x="102235" y="13970"/>
                  <a:pt x="97155" y="13335"/>
                </a:cubicBezTo>
                <a:cubicBezTo>
                  <a:pt x="69724" y="14142"/>
                  <a:pt x="39137" y="3004"/>
                  <a:pt x="19050" y="24765"/>
                </a:cubicBezTo>
                <a:cubicBezTo>
                  <a:pt x="14987" y="29167"/>
                  <a:pt x="11983" y="34542"/>
                  <a:pt x="9525" y="40005"/>
                </a:cubicBezTo>
                <a:cubicBezTo>
                  <a:pt x="6229" y="47330"/>
                  <a:pt x="4445" y="55245"/>
                  <a:pt x="1905" y="62865"/>
                </a:cubicBezTo>
                <a:cubicBezTo>
                  <a:pt x="-160" y="83519"/>
                  <a:pt x="-2312" y="83369"/>
                  <a:pt x="5715" y="104775"/>
                </a:cubicBezTo>
                <a:cubicBezTo>
                  <a:pt x="6830" y="107748"/>
                  <a:pt x="9609" y="109794"/>
                  <a:pt x="11430" y="112395"/>
                </a:cubicBezTo>
                <a:cubicBezTo>
                  <a:pt x="14056" y="116146"/>
                  <a:pt x="16510" y="120015"/>
                  <a:pt x="19050" y="123825"/>
                </a:cubicBezTo>
                <a:cubicBezTo>
                  <a:pt x="20320" y="125730"/>
                  <a:pt x="22136" y="127368"/>
                  <a:pt x="22860" y="129540"/>
                </a:cubicBezTo>
                <a:cubicBezTo>
                  <a:pt x="23495" y="131445"/>
                  <a:pt x="24213" y="133324"/>
                  <a:pt x="24765" y="135255"/>
                </a:cubicBezTo>
                <a:cubicBezTo>
                  <a:pt x="25484" y="137772"/>
                  <a:pt x="25842" y="140391"/>
                  <a:pt x="26670" y="142875"/>
                </a:cubicBezTo>
                <a:cubicBezTo>
                  <a:pt x="27119" y="144222"/>
                  <a:pt x="32385" y="170497"/>
                  <a:pt x="41910" y="175260"/>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75" name="TextBox 74">
            <a:extLst>
              <a:ext uri="{FF2B5EF4-FFF2-40B4-BE49-F238E27FC236}">
                <a16:creationId xmlns:a16="http://schemas.microsoft.com/office/drawing/2014/main" id="{226EE658-4328-7A18-2461-C2AC0965D017}"/>
              </a:ext>
            </a:extLst>
          </p:cNvPr>
          <p:cNvSpPr txBox="1"/>
          <p:nvPr/>
        </p:nvSpPr>
        <p:spPr>
          <a:xfrm rot="197119">
            <a:off x="4755525" y="4285486"/>
            <a:ext cx="482824" cy="230832"/>
          </a:xfrm>
          <a:prstGeom prst="rect">
            <a:avLst/>
          </a:prstGeom>
          <a:noFill/>
        </p:spPr>
        <p:txBody>
          <a:bodyPr wrap="none" rtlCol="0">
            <a:spAutoFit/>
          </a:bodyPr>
          <a:lstStyle/>
          <a:p>
            <a:r>
              <a:rPr lang="de-DE" sz="900" b="1" dirty="0" err="1">
                <a:latin typeface="Momopresentation Updated 2" panose="02000503000000000000" pitchFamily="2" charset="0"/>
              </a:rPr>
              <a:t>Moda</a:t>
            </a:r>
            <a:endParaRPr lang="es-419" sz="900" b="1" dirty="0">
              <a:latin typeface="Momopresentation Updated 2" panose="02000503000000000000" pitchFamily="2" charset="0"/>
            </a:endParaRPr>
          </a:p>
        </p:txBody>
      </p:sp>
      <p:sp>
        <p:nvSpPr>
          <p:cNvPr id="91" name="Freeform: Shape 90">
            <a:extLst>
              <a:ext uri="{FF2B5EF4-FFF2-40B4-BE49-F238E27FC236}">
                <a16:creationId xmlns:a16="http://schemas.microsoft.com/office/drawing/2014/main" id="{BADA246F-6A6F-F002-8E1B-1CAA594A5280}"/>
              </a:ext>
            </a:extLst>
          </p:cNvPr>
          <p:cNvSpPr/>
          <p:nvPr/>
        </p:nvSpPr>
        <p:spPr>
          <a:xfrm>
            <a:off x="5875020" y="4255770"/>
            <a:ext cx="324002" cy="184938"/>
          </a:xfrm>
          <a:custGeom>
            <a:avLst/>
            <a:gdLst>
              <a:gd name="connsiteX0" fmla="*/ 30480 w 324002"/>
              <a:gd name="connsiteY0" fmla="*/ 184785 h 184938"/>
              <a:gd name="connsiteX1" fmla="*/ 62865 w 324002"/>
              <a:gd name="connsiteY1" fmla="*/ 167640 h 184938"/>
              <a:gd name="connsiteX2" fmla="*/ 72390 w 324002"/>
              <a:gd name="connsiteY2" fmla="*/ 160020 h 184938"/>
              <a:gd name="connsiteX3" fmla="*/ 83820 w 324002"/>
              <a:gd name="connsiteY3" fmla="*/ 158115 h 184938"/>
              <a:gd name="connsiteX4" fmla="*/ 118110 w 324002"/>
              <a:gd name="connsiteY4" fmla="*/ 160020 h 184938"/>
              <a:gd name="connsiteX5" fmla="*/ 131445 w 324002"/>
              <a:gd name="connsiteY5" fmla="*/ 165735 h 184938"/>
              <a:gd name="connsiteX6" fmla="*/ 144780 w 324002"/>
              <a:gd name="connsiteY6" fmla="*/ 167640 h 184938"/>
              <a:gd name="connsiteX7" fmla="*/ 161925 w 324002"/>
              <a:gd name="connsiteY7" fmla="*/ 171450 h 184938"/>
              <a:gd name="connsiteX8" fmla="*/ 171450 w 324002"/>
              <a:gd name="connsiteY8" fmla="*/ 173355 h 184938"/>
              <a:gd name="connsiteX9" fmla="*/ 194310 w 324002"/>
              <a:gd name="connsiteY9" fmla="*/ 177165 h 184938"/>
              <a:gd name="connsiteX10" fmla="*/ 310515 w 324002"/>
              <a:gd name="connsiteY10" fmla="*/ 175260 h 184938"/>
              <a:gd name="connsiteX11" fmla="*/ 321945 w 324002"/>
              <a:gd name="connsiteY11" fmla="*/ 163830 h 184938"/>
              <a:gd name="connsiteX12" fmla="*/ 318135 w 324002"/>
              <a:gd name="connsiteY12" fmla="*/ 129540 h 184938"/>
              <a:gd name="connsiteX13" fmla="*/ 310515 w 324002"/>
              <a:gd name="connsiteY13" fmla="*/ 118110 h 184938"/>
              <a:gd name="connsiteX14" fmla="*/ 293370 w 324002"/>
              <a:gd name="connsiteY14" fmla="*/ 66675 h 184938"/>
              <a:gd name="connsiteX15" fmla="*/ 283845 w 324002"/>
              <a:gd name="connsiteY15" fmla="*/ 53340 h 184938"/>
              <a:gd name="connsiteX16" fmla="*/ 272415 w 324002"/>
              <a:gd name="connsiteY16" fmla="*/ 41910 h 184938"/>
              <a:gd name="connsiteX17" fmla="*/ 257175 w 324002"/>
              <a:gd name="connsiteY17" fmla="*/ 36195 h 184938"/>
              <a:gd name="connsiteX18" fmla="*/ 238125 w 324002"/>
              <a:gd name="connsiteY18" fmla="*/ 30480 h 184938"/>
              <a:gd name="connsiteX19" fmla="*/ 222885 w 324002"/>
              <a:gd name="connsiteY19" fmla="*/ 28575 h 184938"/>
              <a:gd name="connsiteX20" fmla="*/ 209550 w 324002"/>
              <a:gd name="connsiteY20" fmla="*/ 26670 h 184938"/>
              <a:gd name="connsiteX21" fmla="*/ 171450 w 324002"/>
              <a:gd name="connsiteY21" fmla="*/ 15240 h 184938"/>
              <a:gd name="connsiteX22" fmla="*/ 161925 w 324002"/>
              <a:gd name="connsiteY22" fmla="*/ 13335 h 184938"/>
              <a:gd name="connsiteX23" fmla="*/ 146685 w 324002"/>
              <a:gd name="connsiteY23" fmla="*/ 9525 h 184938"/>
              <a:gd name="connsiteX24" fmla="*/ 140970 w 324002"/>
              <a:gd name="connsiteY24" fmla="*/ 11430 h 184938"/>
              <a:gd name="connsiteX25" fmla="*/ 137160 w 324002"/>
              <a:gd name="connsiteY25" fmla="*/ 19050 h 184938"/>
              <a:gd name="connsiteX26" fmla="*/ 110490 w 324002"/>
              <a:gd name="connsiteY26" fmla="*/ 17145 h 184938"/>
              <a:gd name="connsiteX27" fmla="*/ 36195 w 324002"/>
              <a:gd name="connsiteY27" fmla="*/ 0 h 184938"/>
              <a:gd name="connsiteX28" fmla="*/ 11430 w 324002"/>
              <a:gd name="connsiteY28" fmla="*/ 9525 h 184938"/>
              <a:gd name="connsiteX29" fmla="*/ 0 w 324002"/>
              <a:gd name="connsiteY29" fmla="*/ 41910 h 184938"/>
              <a:gd name="connsiteX30" fmla="*/ 3810 w 324002"/>
              <a:gd name="connsiteY30" fmla="*/ 97155 h 184938"/>
              <a:gd name="connsiteX31" fmla="*/ 7620 w 324002"/>
              <a:gd name="connsiteY31" fmla="*/ 108585 h 184938"/>
              <a:gd name="connsiteX32" fmla="*/ 13335 w 324002"/>
              <a:gd name="connsiteY32" fmla="*/ 158115 h 184938"/>
              <a:gd name="connsiteX33" fmla="*/ 30480 w 324002"/>
              <a:gd name="connsiteY33" fmla="*/ 184785 h 184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4002" h="184938">
                <a:moveTo>
                  <a:pt x="30480" y="184785"/>
                </a:moveTo>
                <a:cubicBezTo>
                  <a:pt x="38735" y="186373"/>
                  <a:pt x="53327" y="175270"/>
                  <a:pt x="62865" y="167640"/>
                </a:cubicBezTo>
                <a:cubicBezTo>
                  <a:pt x="66040" y="165100"/>
                  <a:pt x="68688" y="161703"/>
                  <a:pt x="72390" y="160020"/>
                </a:cubicBezTo>
                <a:cubicBezTo>
                  <a:pt x="75906" y="158422"/>
                  <a:pt x="80010" y="158750"/>
                  <a:pt x="83820" y="158115"/>
                </a:cubicBezTo>
                <a:cubicBezTo>
                  <a:pt x="95250" y="158750"/>
                  <a:pt x="106709" y="158984"/>
                  <a:pt x="118110" y="160020"/>
                </a:cubicBezTo>
                <a:cubicBezTo>
                  <a:pt x="136292" y="161673"/>
                  <a:pt x="116257" y="161179"/>
                  <a:pt x="131445" y="165735"/>
                </a:cubicBezTo>
                <a:cubicBezTo>
                  <a:pt x="135746" y="167025"/>
                  <a:pt x="140335" y="167005"/>
                  <a:pt x="144780" y="167640"/>
                </a:cubicBezTo>
                <a:cubicBezTo>
                  <a:pt x="154857" y="170999"/>
                  <a:pt x="147173" y="168768"/>
                  <a:pt x="161925" y="171450"/>
                </a:cubicBezTo>
                <a:cubicBezTo>
                  <a:pt x="165111" y="172029"/>
                  <a:pt x="168261" y="172792"/>
                  <a:pt x="171450" y="173355"/>
                </a:cubicBezTo>
                <a:lnTo>
                  <a:pt x="194310" y="177165"/>
                </a:lnTo>
                <a:cubicBezTo>
                  <a:pt x="233045" y="176530"/>
                  <a:pt x="271985" y="179286"/>
                  <a:pt x="310515" y="175260"/>
                </a:cubicBezTo>
                <a:cubicBezTo>
                  <a:pt x="315874" y="174700"/>
                  <a:pt x="321945" y="163830"/>
                  <a:pt x="321945" y="163830"/>
                </a:cubicBezTo>
                <a:cubicBezTo>
                  <a:pt x="324596" y="147923"/>
                  <a:pt x="325895" y="149495"/>
                  <a:pt x="318135" y="129540"/>
                </a:cubicBezTo>
                <a:cubicBezTo>
                  <a:pt x="316475" y="125272"/>
                  <a:pt x="310515" y="118110"/>
                  <a:pt x="310515" y="118110"/>
                </a:cubicBezTo>
                <a:cubicBezTo>
                  <a:pt x="305836" y="101733"/>
                  <a:pt x="301076" y="82088"/>
                  <a:pt x="293370" y="66675"/>
                </a:cubicBezTo>
                <a:cubicBezTo>
                  <a:pt x="290927" y="61789"/>
                  <a:pt x="287373" y="57510"/>
                  <a:pt x="283845" y="53340"/>
                </a:cubicBezTo>
                <a:cubicBezTo>
                  <a:pt x="280365" y="49227"/>
                  <a:pt x="276947" y="44824"/>
                  <a:pt x="272415" y="41910"/>
                </a:cubicBezTo>
                <a:cubicBezTo>
                  <a:pt x="267851" y="38976"/>
                  <a:pt x="262322" y="37911"/>
                  <a:pt x="257175" y="36195"/>
                </a:cubicBezTo>
                <a:cubicBezTo>
                  <a:pt x="250886" y="34099"/>
                  <a:pt x="244597" y="31918"/>
                  <a:pt x="238125" y="30480"/>
                </a:cubicBezTo>
                <a:cubicBezTo>
                  <a:pt x="233127" y="29369"/>
                  <a:pt x="227960" y="29252"/>
                  <a:pt x="222885" y="28575"/>
                </a:cubicBezTo>
                <a:cubicBezTo>
                  <a:pt x="218434" y="27982"/>
                  <a:pt x="213944" y="27595"/>
                  <a:pt x="209550" y="26670"/>
                </a:cubicBezTo>
                <a:cubicBezTo>
                  <a:pt x="170193" y="18384"/>
                  <a:pt x="201804" y="24580"/>
                  <a:pt x="171450" y="15240"/>
                </a:cubicBezTo>
                <a:cubicBezTo>
                  <a:pt x="168355" y="14288"/>
                  <a:pt x="165080" y="14063"/>
                  <a:pt x="161925" y="13335"/>
                </a:cubicBezTo>
                <a:cubicBezTo>
                  <a:pt x="156823" y="12158"/>
                  <a:pt x="151765" y="10795"/>
                  <a:pt x="146685" y="9525"/>
                </a:cubicBezTo>
                <a:cubicBezTo>
                  <a:pt x="144780" y="10160"/>
                  <a:pt x="142390" y="10010"/>
                  <a:pt x="140970" y="11430"/>
                </a:cubicBezTo>
                <a:cubicBezTo>
                  <a:pt x="138962" y="13438"/>
                  <a:pt x="139951" y="18527"/>
                  <a:pt x="137160" y="19050"/>
                </a:cubicBezTo>
                <a:cubicBezTo>
                  <a:pt x="128400" y="20692"/>
                  <a:pt x="119380" y="17780"/>
                  <a:pt x="110490" y="17145"/>
                </a:cubicBezTo>
                <a:cubicBezTo>
                  <a:pt x="51724" y="-267"/>
                  <a:pt x="76875" y="3390"/>
                  <a:pt x="36195" y="0"/>
                </a:cubicBezTo>
                <a:cubicBezTo>
                  <a:pt x="27286" y="1485"/>
                  <a:pt x="18084" y="1661"/>
                  <a:pt x="11430" y="9525"/>
                </a:cubicBezTo>
                <a:cubicBezTo>
                  <a:pt x="5378" y="16678"/>
                  <a:pt x="2234" y="32975"/>
                  <a:pt x="0" y="41910"/>
                </a:cubicBezTo>
                <a:cubicBezTo>
                  <a:pt x="253" y="47233"/>
                  <a:pt x="976" y="83929"/>
                  <a:pt x="3810" y="97155"/>
                </a:cubicBezTo>
                <a:cubicBezTo>
                  <a:pt x="4651" y="101082"/>
                  <a:pt x="6350" y="104775"/>
                  <a:pt x="7620" y="108585"/>
                </a:cubicBezTo>
                <a:cubicBezTo>
                  <a:pt x="7932" y="115142"/>
                  <a:pt x="5017" y="145637"/>
                  <a:pt x="13335" y="158115"/>
                </a:cubicBezTo>
                <a:cubicBezTo>
                  <a:pt x="30583" y="183987"/>
                  <a:pt x="22225" y="183197"/>
                  <a:pt x="30480" y="184785"/>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2" name="TextBox 91">
            <a:extLst>
              <a:ext uri="{FF2B5EF4-FFF2-40B4-BE49-F238E27FC236}">
                <a16:creationId xmlns:a16="http://schemas.microsoft.com/office/drawing/2014/main" id="{C5CE54DD-AFCC-7D69-296B-1BBAC7B64032}"/>
              </a:ext>
            </a:extLst>
          </p:cNvPr>
          <p:cNvSpPr txBox="1"/>
          <p:nvPr/>
        </p:nvSpPr>
        <p:spPr>
          <a:xfrm rot="21134614">
            <a:off x="5738883" y="4255146"/>
            <a:ext cx="482824" cy="230832"/>
          </a:xfrm>
          <a:prstGeom prst="rect">
            <a:avLst/>
          </a:prstGeom>
          <a:noFill/>
        </p:spPr>
        <p:txBody>
          <a:bodyPr wrap="none" rtlCol="0">
            <a:spAutoFit/>
          </a:bodyPr>
          <a:lstStyle/>
          <a:p>
            <a:r>
              <a:rPr lang="de-DE" sz="900" b="1" dirty="0" err="1">
                <a:latin typeface="Momopresentation Updated 2" panose="02000503000000000000" pitchFamily="2" charset="0"/>
              </a:rPr>
              <a:t>Moda</a:t>
            </a:r>
            <a:endParaRPr lang="es-419" sz="900" b="1" dirty="0">
              <a:latin typeface="Momopresentation Updated 2" panose="02000503000000000000" pitchFamily="2" charset="0"/>
            </a:endParaRPr>
          </a:p>
        </p:txBody>
      </p:sp>
      <p:sp>
        <p:nvSpPr>
          <p:cNvPr id="93" name="Freeform: Shape 92">
            <a:extLst>
              <a:ext uri="{FF2B5EF4-FFF2-40B4-BE49-F238E27FC236}">
                <a16:creationId xmlns:a16="http://schemas.microsoft.com/office/drawing/2014/main" id="{81253BB8-4CB3-96CD-A671-F2B14DDA5CD0}"/>
              </a:ext>
            </a:extLst>
          </p:cNvPr>
          <p:cNvSpPr/>
          <p:nvPr/>
        </p:nvSpPr>
        <p:spPr>
          <a:xfrm>
            <a:off x="3605713" y="4450075"/>
            <a:ext cx="316737" cy="174201"/>
          </a:xfrm>
          <a:custGeom>
            <a:avLst/>
            <a:gdLst>
              <a:gd name="connsiteX0" fmla="*/ 2357 w 316737"/>
              <a:gd name="connsiteY0" fmla="*/ 167645 h 174201"/>
              <a:gd name="connsiteX1" fmla="*/ 49982 w 316737"/>
              <a:gd name="connsiteY1" fmla="*/ 160025 h 174201"/>
              <a:gd name="connsiteX2" fmla="*/ 65222 w 316737"/>
              <a:gd name="connsiteY2" fmla="*/ 158120 h 174201"/>
              <a:gd name="connsiteX3" fmla="*/ 74747 w 316737"/>
              <a:gd name="connsiteY3" fmla="*/ 156215 h 174201"/>
              <a:gd name="connsiteX4" fmla="*/ 114752 w 316737"/>
              <a:gd name="connsiteY4" fmla="*/ 152405 h 174201"/>
              <a:gd name="connsiteX5" fmla="*/ 122372 w 316737"/>
              <a:gd name="connsiteY5" fmla="*/ 150500 h 174201"/>
              <a:gd name="connsiteX6" fmla="*/ 139517 w 316737"/>
              <a:gd name="connsiteY6" fmla="*/ 144785 h 174201"/>
              <a:gd name="connsiteX7" fmla="*/ 145232 w 316737"/>
              <a:gd name="connsiteY7" fmla="*/ 142880 h 174201"/>
              <a:gd name="connsiteX8" fmla="*/ 150947 w 316737"/>
              <a:gd name="connsiteY8" fmla="*/ 140975 h 174201"/>
              <a:gd name="connsiteX9" fmla="*/ 169997 w 316737"/>
              <a:gd name="connsiteY9" fmla="*/ 144785 h 174201"/>
              <a:gd name="connsiteX10" fmla="*/ 189047 w 316737"/>
              <a:gd name="connsiteY10" fmla="*/ 150500 h 174201"/>
              <a:gd name="connsiteX11" fmla="*/ 219527 w 316737"/>
              <a:gd name="connsiteY11" fmla="*/ 154310 h 174201"/>
              <a:gd name="connsiteX12" fmla="*/ 232862 w 316737"/>
              <a:gd name="connsiteY12" fmla="*/ 156215 h 174201"/>
              <a:gd name="connsiteX13" fmla="*/ 280487 w 316737"/>
              <a:gd name="connsiteY13" fmla="*/ 161930 h 174201"/>
              <a:gd name="connsiteX14" fmla="*/ 303347 w 316737"/>
              <a:gd name="connsiteY14" fmla="*/ 146690 h 174201"/>
              <a:gd name="connsiteX15" fmla="*/ 314777 w 316737"/>
              <a:gd name="connsiteY15" fmla="*/ 125735 h 174201"/>
              <a:gd name="connsiteX16" fmla="*/ 316682 w 316737"/>
              <a:gd name="connsiteY16" fmla="*/ 116210 h 174201"/>
              <a:gd name="connsiteX17" fmla="*/ 307157 w 316737"/>
              <a:gd name="connsiteY17" fmla="*/ 83825 h 174201"/>
              <a:gd name="connsiteX18" fmla="*/ 299537 w 316737"/>
              <a:gd name="connsiteY18" fmla="*/ 45725 h 174201"/>
              <a:gd name="connsiteX19" fmla="*/ 274772 w 316737"/>
              <a:gd name="connsiteY19" fmla="*/ 28580 h 174201"/>
              <a:gd name="connsiteX20" fmla="*/ 255722 w 316737"/>
              <a:gd name="connsiteY20" fmla="*/ 19055 h 174201"/>
              <a:gd name="connsiteX21" fmla="*/ 206192 w 316737"/>
              <a:gd name="connsiteY21" fmla="*/ 13340 h 174201"/>
              <a:gd name="connsiteX22" fmla="*/ 164282 w 316737"/>
              <a:gd name="connsiteY22" fmla="*/ 9530 h 174201"/>
              <a:gd name="connsiteX23" fmla="*/ 126182 w 316737"/>
              <a:gd name="connsiteY23" fmla="*/ 5 h 174201"/>
              <a:gd name="connsiteX24" fmla="*/ 93797 w 316737"/>
              <a:gd name="connsiteY24" fmla="*/ 7625 h 174201"/>
              <a:gd name="connsiteX25" fmla="*/ 17597 w 316737"/>
              <a:gd name="connsiteY25" fmla="*/ 24770 h 174201"/>
              <a:gd name="connsiteX26" fmla="*/ 4262 w 316737"/>
              <a:gd name="connsiteY26" fmla="*/ 55250 h 174201"/>
              <a:gd name="connsiteX27" fmla="*/ 2357 w 316737"/>
              <a:gd name="connsiteY27" fmla="*/ 167645 h 17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6737" h="174201">
                <a:moveTo>
                  <a:pt x="2357" y="167645"/>
                </a:moveTo>
                <a:cubicBezTo>
                  <a:pt x="9977" y="185107"/>
                  <a:pt x="34087" y="162433"/>
                  <a:pt x="49982" y="160025"/>
                </a:cubicBezTo>
                <a:cubicBezTo>
                  <a:pt x="55044" y="159258"/>
                  <a:pt x="60162" y="158898"/>
                  <a:pt x="65222" y="158120"/>
                </a:cubicBezTo>
                <a:cubicBezTo>
                  <a:pt x="68422" y="157628"/>
                  <a:pt x="71530" y="156586"/>
                  <a:pt x="74747" y="156215"/>
                </a:cubicBezTo>
                <a:cubicBezTo>
                  <a:pt x="88054" y="154680"/>
                  <a:pt x="101417" y="153675"/>
                  <a:pt x="114752" y="152405"/>
                </a:cubicBezTo>
                <a:cubicBezTo>
                  <a:pt x="117292" y="151770"/>
                  <a:pt x="119864" y="151252"/>
                  <a:pt x="122372" y="150500"/>
                </a:cubicBezTo>
                <a:cubicBezTo>
                  <a:pt x="128142" y="148769"/>
                  <a:pt x="133802" y="146690"/>
                  <a:pt x="139517" y="144785"/>
                </a:cubicBezTo>
                <a:lnTo>
                  <a:pt x="145232" y="142880"/>
                </a:lnTo>
                <a:lnTo>
                  <a:pt x="150947" y="140975"/>
                </a:lnTo>
                <a:cubicBezTo>
                  <a:pt x="157297" y="142245"/>
                  <a:pt x="163687" y="143329"/>
                  <a:pt x="169997" y="144785"/>
                </a:cubicBezTo>
                <a:cubicBezTo>
                  <a:pt x="185279" y="148312"/>
                  <a:pt x="161852" y="145770"/>
                  <a:pt x="189047" y="150500"/>
                </a:cubicBezTo>
                <a:cubicBezTo>
                  <a:pt x="199135" y="152254"/>
                  <a:pt x="209391" y="152862"/>
                  <a:pt x="219527" y="154310"/>
                </a:cubicBezTo>
                <a:lnTo>
                  <a:pt x="232862" y="156215"/>
                </a:lnTo>
                <a:lnTo>
                  <a:pt x="280487" y="161930"/>
                </a:lnTo>
                <a:cubicBezTo>
                  <a:pt x="290613" y="156867"/>
                  <a:pt x="295328" y="155601"/>
                  <a:pt x="303347" y="146690"/>
                </a:cubicBezTo>
                <a:cubicBezTo>
                  <a:pt x="306312" y="143396"/>
                  <a:pt x="313091" y="129107"/>
                  <a:pt x="314777" y="125735"/>
                </a:cubicBezTo>
                <a:cubicBezTo>
                  <a:pt x="315412" y="122560"/>
                  <a:pt x="317060" y="119426"/>
                  <a:pt x="316682" y="116210"/>
                </a:cubicBezTo>
                <a:cubicBezTo>
                  <a:pt x="315046" y="102303"/>
                  <a:pt x="311747" y="95301"/>
                  <a:pt x="307157" y="83825"/>
                </a:cubicBezTo>
                <a:cubicBezTo>
                  <a:pt x="307042" y="82963"/>
                  <a:pt x="305440" y="53104"/>
                  <a:pt x="299537" y="45725"/>
                </a:cubicBezTo>
                <a:cubicBezTo>
                  <a:pt x="294054" y="38871"/>
                  <a:pt x="282214" y="32520"/>
                  <a:pt x="274772" y="28580"/>
                </a:cubicBezTo>
                <a:cubicBezTo>
                  <a:pt x="268498" y="25258"/>
                  <a:pt x="262514" y="21122"/>
                  <a:pt x="255722" y="19055"/>
                </a:cubicBezTo>
                <a:cubicBezTo>
                  <a:pt x="244112" y="15522"/>
                  <a:pt x="218132" y="14363"/>
                  <a:pt x="206192" y="13340"/>
                </a:cubicBezTo>
                <a:lnTo>
                  <a:pt x="164282" y="9530"/>
                </a:lnTo>
                <a:cubicBezTo>
                  <a:pt x="163297" y="9261"/>
                  <a:pt x="129679" y="-264"/>
                  <a:pt x="126182" y="5"/>
                </a:cubicBezTo>
                <a:cubicBezTo>
                  <a:pt x="115125" y="856"/>
                  <a:pt x="104592" y="5085"/>
                  <a:pt x="93797" y="7625"/>
                </a:cubicBezTo>
                <a:cubicBezTo>
                  <a:pt x="68740" y="32682"/>
                  <a:pt x="112926" y="-9276"/>
                  <a:pt x="17597" y="24770"/>
                </a:cubicBezTo>
                <a:cubicBezTo>
                  <a:pt x="11230" y="27044"/>
                  <a:pt x="6047" y="49002"/>
                  <a:pt x="4262" y="55250"/>
                </a:cubicBezTo>
                <a:cubicBezTo>
                  <a:pt x="8389" y="137792"/>
                  <a:pt x="-5263" y="150183"/>
                  <a:pt x="2357" y="167645"/>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71" name="TextBox 70">
            <a:extLst>
              <a:ext uri="{FF2B5EF4-FFF2-40B4-BE49-F238E27FC236}">
                <a16:creationId xmlns:a16="http://schemas.microsoft.com/office/drawing/2014/main" id="{DF587798-CD10-16C1-FD9C-24C27286C448}"/>
              </a:ext>
            </a:extLst>
          </p:cNvPr>
          <p:cNvSpPr txBox="1"/>
          <p:nvPr/>
        </p:nvSpPr>
        <p:spPr>
          <a:xfrm>
            <a:off x="3562375" y="4437355"/>
            <a:ext cx="482824" cy="230832"/>
          </a:xfrm>
          <a:prstGeom prst="rect">
            <a:avLst/>
          </a:prstGeom>
          <a:noFill/>
        </p:spPr>
        <p:txBody>
          <a:bodyPr wrap="none" rtlCol="0">
            <a:spAutoFit/>
          </a:bodyPr>
          <a:lstStyle/>
          <a:p>
            <a:r>
              <a:rPr lang="de-DE" sz="900" b="1" dirty="0" err="1">
                <a:latin typeface="Momopresentation Updated 2" panose="02000503000000000000" pitchFamily="2" charset="0"/>
              </a:rPr>
              <a:t>Moda</a:t>
            </a:r>
            <a:endParaRPr lang="es-419" sz="900" b="1" dirty="0">
              <a:latin typeface="Momopresentation Updated 2" panose="02000503000000000000" pitchFamily="2" charset="0"/>
            </a:endParaRPr>
          </a:p>
        </p:txBody>
      </p:sp>
    </p:spTree>
    <p:extLst>
      <p:ext uri="{BB962C8B-B14F-4D97-AF65-F5344CB8AC3E}">
        <p14:creationId xmlns:p14="http://schemas.microsoft.com/office/powerpoint/2010/main" val="2379314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9D32CC47-A940-4747-B4BE-919688BB5901}"/>
              </a:ext>
            </a:extLst>
          </p:cNvPr>
          <p:cNvSpPr txBox="1"/>
          <p:nvPr/>
        </p:nvSpPr>
        <p:spPr>
          <a:xfrm>
            <a:off x="114552" y="221488"/>
            <a:ext cx="2055144" cy="246221"/>
          </a:xfrm>
          <a:prstGeom prst="rect">
            <a:avLst/>
          </a:prstGeom>
          <a:noFill/>
        </p:spPr>
        <p:txBody>
          <a:bodyPr wrap="square" rtlCol="0">
            <a:spAutoFit/>
          </a:bodyPr>
          <a:lstStyle/>
          <a:p>
            <a:r>
              <a:rPr lang="de-AT" sz="1000">
                <a:latin typeface="Pangolin" panose="00000500000000000000" pitchFamily="2" charset="0"/>
              </a:rPr>
              <a:t>Medidas de Tendencia Central</a:t>
            </a:r>
            <a:endParaRPr lang="de-AT" sz="1000" dirty="0">
              <a:latin typeface="Pangolin" panose="00000500000000000000" pitchFamily="2" charset="0"/>
            </a:endParaRPr>
          </a:p>
        </p:txBody>
      </p:sp>
      <p:sp>
        <p:nvSpPr>
          <p:cNvPr id="4" name="Title 3">
            <a:extLst>
              <a:ext uri="{FF2B5EF4-FFF2-40B4-BE49-F238E27FC236}">
                <a16:creationId xmlns:a16="http://schemas.microsoft.com/office/drawing/2014/main" id="{CC00949C-4B1D-0F47-9F93-791EC7ED1AED}"/>
              </a:ext>
            </a:extLst>
          </p:cNvPr>
          <p:cNvSpPr txBox="1">
            <a:spLocks noGrp="1"/>
          </p:cNvSpPr>
          <p:nvPr>
            <p:ph type="title" idx="4294967295"/>
          </p:nvPr>
        </p:nvSpPr>
        <p:spPr>
          <a:xfrm>
            <a:off x="6450037" y="9662499"/>
            <a:ext cx="253596"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419"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5</a:t>
            </a:r>
          </a:p>
        </p:txBody>
      </p:sp>
      <p:sp>
        <p:nvSpPr>
          <p:cNvPr id="3" name="Rechteck 2">
            <a:extLst>
              <a:ext uri="{FF2B5EF4-FFF2-40B4-BE49-F238E27FC236}">
                <a16:creationId xmlns:a16="http://schemas.microsoft.com/office/drawing/2014/main" id="{2C4F3862-0D7F-40B3-88A9-A039C75F39E3}"/>
              </a:ext>
            </a:extLst>
          </p:cNvPr>
          <p:cNvSpPr/>
          <p:nvPr/>
        </p:nvSpPr>
        <p:spPr>
          <a:xfrm>
            <a:off x="403784" y="669926"/>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Antes de pasar de página, trata de calcular la media, mediana y moda para cada variable, y verifique cuál parámetro es más adecuado para describir la tendencia central. </a:t>
            </a:r>
            <a:br>
              <a:rPr lang="es-ES" sz="1000" dirty="0">
                <a:solidFill>
                  <a:schemeClr val="dk1"/>
                </a:solidFill>
                <a:latin typeface="Pangolin"/>
                <a:ea typeface="Pangolin"/>
                <a:cs typeface="Pangolin"/>
                <a:sym typeface="Pangolin"/>
              </a:rPr>
            </a:br>
            <a:r>
              <a:rPr lang="es-ES" sz="1000" dirty="0">
                <a:solidFill>
                  <a:schemeClr val="dk1"/>
                </a:solidFill>
                <a:latin typeface="Pangolin"/>
                <a:ea typeface="Pangolin"/>
                <a:cs typeface="Pangolin"/>
                <a:sym typeface="Pangolin"/>
              </a:rPr>
              <a:t>Puedes hacer anotaciones en esta página.</a:t>
            </a:r>
          </a:p>
        </p:txBody>
      </p:sp>
      <p:sp>
        <p:nvSpPr>
          <p:cNvPr id="2" name="Rechteck 1">
            <a:extLst>
              <a:ext uri="{FF2B5EF4-FFF2-40B4-BE49-F238E27FC236}">
                <a16:creationId xmlns:a16="http://schemas.microsoft.com/office/drawing/2014/main" id="{A1CCEABA-0FB8-48DD-ADCE-6F844E6EA882}"/>
              </a:ext>
              <a:ext uri="{C183D7F6-B498-43B3-948B-1728B52AA6E4}">
                <adec:decorative xmlns:adec="http://schemas.microsoft.com/office/drawing/2017/decorative" val="1"/>
              </a:ext>
            </a:extLst>
          </p:cNvPr>
          <p:cNvSpPr/>
          <p:nvPr/>
        </p:nvSpPr>
        <p:spPr>
          <a:xfrm>
            <a:off x="225424" y="523875"/>
            <a:ext cx="6407151" cy="9148763"/>
          </a:xfrm>
          <a:custGeom>
            <a:avLst/>
            <a:gdLst>
              <a:gd name="connsiteX0" fmla="*/ 0 w 6407151"/>
              <a:gd name="connsiteY0" fmla="*/ 0 h 9148763"/>
              <a:gd name="connsiteX1" fmla="*/ 448501 w 6407151"/>
              <a:gd name="connsiteY1" fmla="*/ 0 h 9148763"/>
              <a:gd name="connsiteX2" fmla="*/ 961073 w 6407151"/>
              <a:gd name="connsiteY2" fmla="*/ 0 h 9148763"/>
              <a:gd name="connsiteX3" fmla="*/ 1601788 w 6407151"/>
              <a:gd name="connsiteY3" fmla="*/ 0 h 9148763"/>
              <a:gd name="connsiteX4" fmla="*/ 2178431 w 6407151"/>
              <a:gd name="connsiteY4" fmla="*/ 0 h 9148763"/>
              <a:gd name="connsiteX5" fmla="*/ 2691003 w 6407151"/>
              <a:gd name="connsiteY5" fmla="*/ 0 h 9148763"/>
              <a:gd name="connsiteX6" fmla="*/ 3395790 w 6407151"/>
              <a:gd name="connsiteY6" fmla="*/ 0 h 9148763"/>
              <a:gd name="connsiteX7" fmla="*/ 4100577 w 6407151"/>
              <a:gd name="connsiteY7" fmla="*/ 0 h 9148763"/>
              <a:gd name="connsiteX8" fmla="*/ 4869435 w 6407151"/>
              <a:gd name="connsiteY8" fmla="*/ 0 h 9148763"/>
              <a:gd name="connsiteX9" fmla="*/ 5446078 w 6407151"/>
              <a:gd name="connsiteY9" fmla="*/ 0 h 9148763"/>
              <a:gd name="connsiteX10" fmla="*/ 6407151 w 6407151"/>
              <a:gd name="connsiteY10" fmla="*/ 0 h 9148763"/>
              <a:gd name="connsiteX11" fmla="*/ 6407151 w 6407151"/>
              <a:gd name="connsiteY11" fmla="*/ 653483 h 9148763"/>
              <a:gd name="connsiteX12" fmla="*/ 6407151 w 6407151"/>
              <a:gd name="connsiteY12" fmla="*/ 1032503 h 9148763"/>
              <a:gd name="connsiteX13" fmla="*/ 6407151 w 6407151"/>
              <a:gd name="connsiteY13" fmla="*/ 1868962 h 9148763"/>
              <a:gd name="connsiteX14" fmla="*/ 6407151 w 6407151"/>
              <a:gd name="connsiteY14" fmla="*/ 2247982 h 9148763"/>
              <a:gd name="connsiteX15" fmla="*/ 6407151 w 6407151"/>
              <a:gd name="connsiteY15" fmla="*/ 2809977 h 9148763"/>
              <a:gd name="connsiteX16" fmla="*/ 6407151 w 6407151"/>
              <a:gd name="connsiteY16" fmla="*/ 3188997 h 9148763"/>
              <a:gd name="connsiteX17" fmla="*/ 6407151 w 6407151"/>
              <a:gd name="connsiteY17" fmla="*/ 3842480 h 9148763"/>
              <a:gd name="connsiteX18" fmla="*/ 6407151 w 6407151"/>
              <a:gd name="connsiteY18" fmla="*/ 4587451 h 9148763"/>
              <a:gd name="connsiteX19" fmla="*/ 6407151 w 6407151"/>
              <a:gd name="connsiteY19" fmla="*/ 5332422 h 9148763"/>
              <a:gd name="connsiteX20" fmla="*/ 6407151 w 6407151"/>
              <a:gd name="connsiteY20" fmla="*/ 5711442 h 9148763"/>
              <a:gd name="connsiteX21" fmla="*/ 6407151 w 6407151"/>
              <a:gd name="connsiteY21" fmla="*/ 6273437 h 9148763"/>
              <a:gd name="connsiteX22" fmla="*/ 6407151 w 6407151"/>
              <a:gd name="connsiteY22" fmla="*/ 7018408 h 9148763"/>
              <a:gd name="connsiteX23" fmla="*/ 6407151 w 6407151"/>
              <a:gd name="connsiteY23" fmla="*/ 7763379 h 9148763"/>
              <a:gd name="connsiteX24" fmla="*/ 6407151 w 6407151"/>
              <a:gd name="connsiteY24" fmla="*/ 9148763 h 9148763"/>
              <a:gd name="connsiteX25" fmla="*/ 5830507 w 6407151"/>
              <a:gd name="connsiteY25" fmla="*/ 9148763 h 9148763"/>
              <a:gd name="connsiteX26" fmla="*/ 5253864 w 6407151"/>
              <a:gd name="connsiteY26" fmla="*/ 9148763 h 9148763"/>
              <a:gd name="connsiteX27" fmla="*/ 4677220 w 6407151"/>
              <a:gd name="connsiteY27" fmla="*/ 9148763 h 9148763"/>
              <a:gd name="connsiteX28" fmla="*/ 3908362 w 6407151"/>
              <a:gd name="connsiteY28" fmla="*/ 9148763 h 9148763"/>
              <a:gd name="connsiteX29" fmla="*/ 3267647 w 6407151"/>
              <a:gd name="connsiteY29" fmla="*/ 9148763 h 9148763"/>
              <a:gd name="connsiteX30" fmla="*/ 2498789 w 6407151"/>
              <a:gd name="connsiteY30" fmla="*/ 9148763 h 9148763"/>
              <a:gd name="connsiteX31" fmla="*/ 1986217 w 6407151"/>
              <a:gd name="connsiteY31" fmla="*/ 9148763 h 9148763"/>
              <a:gd name="connsiteX32" fmla="*/ 1345502 w 6407151"/>
              <a:gd name="connsiteY32" fmla="*/ 9148763 h 9148763"/>
              <a:gd name="connsiteX33" fmla="*/ 576644 w 6407151"/>
              <a:gd name="connsiteY33" fmla="*/ 9148763 h 9148763"/>
              <a:gd name="connsiteX34" fmla="*/ 0 w 6407151"/>
              <a:gd name="connsiteY34" fmla="*/ 9148763 h 9148763"/>
              <a:gd name="connsiteX35" fmla="*/ 0 w 6407151"/>
              <a:gd name="connsiteY35" fmla="*/ 8495280 h 9148763"/>
              <a:gd name="connsiteX36" fmla="*/ 0 w 6407151"/>
              <a:gd name="connsiteY36" fmla="*/ 7658822 h 9148763"/>
              <a:gd name="connsiteX37" fmla="*/ 0 w 6407151"/>
              <a:gd name="connsiteY37" fmla="*/ 7279801 h 9148763"/>
              <a:gd name="connsiteX38" fmla="*/ 0 w 6407151"/>
              <a:gd name="connsiteY38" fmla="*/ 6534831 h 9148763"/>
              <a:gd name="connsiteX39" fmla="*/ 0 w 6407151"/>
              <a:gd name="connsiteY39" fmla="*/ 6064323 h 9148763"/>
              <a:gd name="connsiteX40" fmla="*/ 0 w 6407151"/>
              <a:gd name="connsiteY40" fmla="*/ 5410840 h 9148763"/>
              <a:gd name="connsiteX41" fmla="*/ 0 w 6407151"/>
              <a:gd name="connsiteY41" fmla="*/ 4940332 h 9148763"/>
              <a:gd name="connsiteX42" fmla="*/ 0 w 6407151"/>
              <a:gd name="connsiteY42" fmla="*/ 4195361 h 9148763"/>
              <a:gd name="connsiteX43" fmla="*/ 0 w 6407151"/>
              <a:gd name="connsiteY43" fmla="*/ 3633366 h 9148763"/>
              <a:gd name="connsiteX44" fmla="*/ 0 w 6407151"/>
              <a:gd name="connsiteY44" fmla="*/ 2979883 h 9148763"/>
              <a:gd name="connsiteX45" fmla="*/ 0 w 6407151"/>
              <a:gd name="connsiteY45" fmla="*/ 2600863 h 9148763"/>
              <a:gd name="connsiteX46" fmla="*/ 0 w 6407151"/>
              <a:gd name="connsiteY46" fmla="*/ 2130355 h 9148763"/>
              <a:gd name="connsiteX47" fmla="*/ 0 w 6407151"/>
              <a:gd name="connsiteY47" fmla="*/ 1476872 h 9148763"/>
              <a:gd name="connsiteX48" fmla="*/ 0 w 6407151"/>
              <a:gd name="connsiteY48" fmla="*/ 914876 h 9148763"/>
              <a:gd name="connsiteX49" fmla="*/ 0 w 6407151"/>
              <a:gd name="connsiteY49" fmla="*/ 0 h 914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91487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66428" y="2635"/>
                  <a:pt x="4100577" y="0"/>
                </a:cubicBezTo>
                <a:cubicBezTo>
                  <a:pt x="4334726" y="-2635"/>
                  <a:pt x="4501782" y="36987"/>
                  <a:pt x="4869435" y="0"/>
                </a:cubicBezTo>
                <a:cubicBezTo>
                  <a:pt x="5237088" y="-36987"/>
                  <a:pt x="5165196" y="-6577"/>
                  <a:pt x="5446078" y="0"/>
                </a:cubicBezTo>
                <a:cubicBezTo>
                  <a:pt x="5726960" y="6577"/>
                  <a:pt x="6004086" y="5321"/>
                  <a:pt x="6407151" y="0"/>
                </a:cubicBezTo>
                <a:cubicBezTo>
                  <a:pt x="6435138" y="181298"/>
                  <a:pt x="6399723" y="354411"/>
                  <a:pt x="6407151" y="653483"/>
                </a:cubicBezTo>
                <a:cubicBezTo>
                  <a:pt x="6414579" y="952555"/>
                  <a:pt x="6412962" y="954228"/>
                  <a:pt x="6407151" y="1032503"/>
                </a:cubicBezTo>
                <a:cubicBezTo>
                  <a:pt x="6401340" y="1110778"/>
                  <a:pt x="6444945" y="1546233"/>
                  <a:pt x="6407151" y="1868962"/>
                </a:cubicBezTo>
                <a:cubicBezTo>
                  <a:pt x="6369357" y="2191691"/>
                  <a:pt x="6403042" y="2145613"/>
                  <a:pt x="6407151" y="2247982"/>
                </a:cubicBezTo>
                <a:cubicBezTo>
                  <a:pt x="6411260" y="2350351"/>
                  <a:pt x="6413364" y="2665949"/>
                  <a:pt x="6407151" y="2809977"/>
                </a:cubicBezTo>
                <a:cubicBezTo>
                  <a:pt x="6400938" y="2954006"/>
                  <a:pt x="6396816" y="3082231"/>
                  <a:pt x="6407151" y="3188997"/>
                </a:cubicBezTo>
                <a:cubicBezTo>
                  <a:pt x="6417486" y="3295763"/>
                  <a:pt x="6420591" y="3672776"/>
                  <a:pt x="6407151" y="3842480"/>
                </a:cubicBezTo>
                <a:cubicBezTo>
                  <a:pt x="6393711" y="4012184"/>
                  <a:pt x="6435691" y="4404131"/>
                  <a:pt x="6407151" y="4587451"/>
                </a:cubicBezTo>
                <a:cubicBezTo>
                  <a:pt x="6378611" y="4770771"/>
                  <a:pt x="6408124" y="5129186"/>
                  <a:pt x="6407151" y="5332422"/>
                </a:cubicBezTo>
                <a:cubicBezTo>
                  <a:pt x="6406178" y="5535658"/>
                  <a:pt x="6413842" y="5537940"/>
                  <a:pt x="6407151" y="5711442"/>
                </a:cubicBezTo>
                <a:cubicBezTo>
                  <a:pt x="6400460" y="5884944"/>
                  <a:pt x="6395842" y="6027379"/>
                  <a:pt x="6407151" y="6273437"/>
                </a:cubicBezTo>
                <a:cubicBezTo>
                  <a:pt x="6418460" y="6519496"/>
                  <a:pt x="6421823" y="6707394"/>
                  <a:pt x="6407151" y="7018408"/>
                </a:cubicBezTo>
                <a:cubicBezTo>
                  <a:pt x="6392479" y="7329422"/>
                  <a:pt x="6387913" y="7419377"/>
                  <a:pt x="6407151" y="7763379"/>
                </a:cubicBezTo>
                <a:cubicBezTo>
                  <a:pt x="6426389" y="8107381"/>
                  <a:pt x="6378289" y="8552997"/>
                  <a:pt x="6407151" y="9148763"/>
                </a:cubicBezTo>
                <a:cubicBezTo>
                  <a:pt x="6184099" y="9131197"/>
                  <a:pt x="6016885" y="9132640"/>
                  <a:pt x="5830507" y="9148763"/>
                </a:cubicBezTo>
                <a:cubicBezTo>
                  <a:pt x="5644129" y="9164886"/>
                  <a:pt x="5521523" y="9163749"/>
                  <a:pt x="5253864" y="9148763"/>
                </a:cubicBezTo>
                <a:cubicBezTo>
                  <a:pt x="4986205" y="9133777"/>
                  <a:pt x="4889348" y="9132735"/>
                  <a:pt x="4677220" y="9148763"/>
                </a:cubicBezTo>
                <a:cubicBezTo>
                  <a:pt x="4465092" y="9164791"/>
                  <a:pt x="4114615" y="9163020"/>
                  <a:pt x="3908362" y="9148763"/>
                </a:cubicBezTo>
                <a:cubicBezTo>
                  <a:pt x="3702109" y="9134506"/>
                  <a:pt x="3586709" y="9177936"/>
                  <a:pt x="3267647" y="9148763"/>
                </a:cubicBezTo>
                <a:cubicBezTo>
                  <a:pt x="2948585" y="9119590"/>
                  <a:pt x="2673876" y="9143057"/>
                  <a:pt x="2498789" y="9148763"/>
                </a:cubicBezTo>
                <a:cubicBezTo>
                  <a:pt x="2323702" y="9154469"/>
                  <a:pt x="2116338" y="9134048"/>
                  <a:pt x="1986217" y="9148763"/>
                </a:cubicBezTo>
                <a:cubicBezTo>
                  <a:pt x="1856096" y="9163478"/>
                  <a:pt x="1558375" y="9156825"/>
                  <a:pt x="1345502" y="9148763"/>
                </a:cubicBezTo>
                <a:cubicBezTo>
                  <a:pt x="1132630" y="9140701"/>
                  <a:pt x="844338" y="9186010"/>
                  <a:pt x="576644" y="9148763"/>
                </a:cubicBezTo>
                <a:cubicBezTo>
                  <a:pt x="308950" y="9111516"/>
                  <a:pt x="285376" y="9163684"/>
                  <a:pt x="0" y="9148763"/>
                </a:cubicBezTo>
                <a:cubicBezTo>
                  <a:pt x="16471" y="8987152"/>
                  <a:pt x="5687" y="8769767"/>
                  <a:pt x="0" y="8495280"/>
                </a:cubicBezTo>
                <a:cubicBezTo>
                  <a:pt x="-5687" y="8220793"/>
                  <a:pt x="35489" y="7962159"/>
                  <a:pt x="0" y="7658822"/>
                </a:cubicBezTo>
                <a:cubicBezTo>
                  <a:pt x="-35489" y="7355485"/>
                  <a:pt x="-14182" y="7373983"/>
                  <a:pt x="0" y="7279801"/>
                </a:cubicBezTo>
                <a:cubicBezTo>
                  <a:pt x="14182" y="7185619"/>
                  <a:pt x="-9559" y="6893431"/>
                  <a:pt x="0" y="6534831"/>
                </a:cubicBezTo>
                <a:cubicBezTo>
                  <a:pt x="9559" y="6176231"/>
                  <a:pt x="5982" y="6240461"/>
                  <a:pt x="0" y="6064323"/>
                </a:cubicBezTo>
                <a:cubicBezTo>
                  <a:pt x="-5982" y="5888185"/>
                  <a:pt x="23911" y="5592597"/>
                  <a:pt x="0" y="5410840"/>
                </a:cubicBezTo>
                <a:cubicBezTo>
                  <a:pt x="-23911" y="5229083"/>
                  <a:pt x="6335" y="5143283"/>
                  <a:pt x="0" y="4940332"/>
                </a:cubicBezTo>
                <a:cubicBezTo>
                  <a:pt x="-6335" y="4737381"/>
                  <a:pt x="30667" y="4548843"/>
                  <a:pt x="0" y="4195361"/>
                </a:cubicBezTo>
                <a:cubicBezTo>
                  <a:pt x="-30667" y="3841879"/>
                  <a:pt x="26598" y="3824341"/>
                  <a:pt x="0" y="3633366"/>
                </a:cubicBezTo>
                <a:cubicBezTo>
                  <a:pt x="-26598" y="3442391"/>
                  <a:pt x="19476" y="3160408"/>
                  <a:pt x="0" y="2979883"/>
                </a:cubicBezTo>
                <a:cubicBezTo>
                  <a:pt x="-19476" y="2799358"/>
                  <a:pt x="-11884" y="2763677"/>
                  <a:pt x="0" y="2600863"/>
                </a:cubicBezTo>
                <a:cubicBezTo>
                  <a:pt x="11884" y="2438049"/>
                  <a:pt x="-21513" y="2239425"/>
                  <a:pt x="0" y="2130355"/>
                </a:cubicBezTo>
                <a:cubicBezTo>
                  <a:pt x="21513" y="2021285"/>
                  <a:pt x="23075" y="1694775"/>
                  <a:pt x="0" y="1476872"/>
                </a:cubicBezTo>
                <a:cubicBezTo>
                  <a:pt x="-23075" y="1258969"/>
                  <a:pt x="-21961" y="1138101"/>
                  <a:pt x="0" y="914876"/>
                </a:cubicBezTo>
                <a:cubicBezTo>
                  <a:pt x="21961" y="691651"/>
                  <a:pt x="-12211" y="224826"/>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pic>
        <p:nvPicPr>
          <p:cNvPr id="5" name="Grafik 4">
            <a:extLst>
              <a:ext uri="{FF2B5EF4-FFF2-40B4-BE49-F238E27FC236}">
                <a16:creationId xmlns:a16="http://schemas.microsoft.com/office/drawing/2014/main" id="{7208ABAF-DFDF-4696-8033-64ED626A00D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595700"/>
            <a:ext cx="304801" cy="256033"/>
          </a:xfrm>
          <a:prstGeom prst="rect">
            <a:avLst/>
          </a:prstGeom>
        </p:spPr>
      </p:pic>
    </p:spTree>
    <p:extLst>
      <p:ext uri="{BB962C8B-B14F-4D97-AF65-F5344CB8AC3E}">
        <p14:creationId xmlns:p14="http://schemas.microsoft.com/office/powerpoint/2010/main" val="360291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A1CCEABA-0FB8-48DD-ADCE-6F844E6EA882}"/>
              </a:ext>
              <a:ext uri="{C183D7F6-B498-43B3-948B-1728B52AA6E4}">
                <adec:decorative xmlns:adec="http://schemas.microsoft.com/office/drawing/2017/decorative" val="1"/>
              </a:ext>
            </a:extLst>
          </p:cNvPr>
          <p:cNvSpPr/>
          <p:nvPr/>
        </p:nvSpPr>
        <p:spPr>
          <a:xfrm>
            <a:off x="225424" y="523875"/>
            <a:ext cx="6407151" cy="9148763"/>
          </a:xfrm>
          <a:custGeom>
            <a:avLst/>
            <a:gdLst>
              <a:gd name="connsiteX0" fmla="*/ 0 w 6407151"/>
              <a:gd name="connsiteY0" fmla="*/ 0 h 9148763"/>
              <a:gd name="connsiteX1" fmla="*/ 448501 w 6407151"/>
              <a:gd name="connsiteY1" fmla="*/ 0 h 9148763"/>
              <a:gd name="connsiteX2" fmla="*/ 961073 w 6407151"/>
              <a:gd name="connsiteY2" fmla="*/ 0 h 9148763"/>
              <a:gd name="connsiteX3" fmla="*/ 1601788 w 6407151"/>
              <a:gd name="connsiteY3" fmla="*/ 0 h 9148763"/>
              <a:gd name="connsiteX4" fmla="*/ 2178431 w 6407151"/>
              <a:gd name="connsiteY4" fmla="*/ 0 h 9148763"/>
              <a:gd name="connsiteX5" fmla="*/ 2691003 w 6407151"/>
              <a:gd name="connsiteY5" fmla="*/ 0 h 9148763"/>
              <a:gd name="connsiteX6" fmla="*/ 3395790 w 6407151"/>
              <a:gd name="connsiteY6" fmla="*/ 0 h 9148763"/>
              <a:gd name="connsiteX7" fmla="*/ 4100577 w 6407151"/>
              <a:gd name="connsiteY7" fmla="*/ 0 h 9148763"/>
              <a:gd name="connsiteX8" fmla="*/ 4869435 w 6407151"/>
              <a:gd name="connsiteY8" fmla="*/ 0 h 9148763"/>
              <a:gd name="connsiteX9" fmla="*/ 5446078 w 6407151"/>
              <a:gd name="connsiteY9" fmla="*/ 0 h 9148763"/>
              <a:gd name="connsiteX10" fmla="*/ 6407151 w 6407151"/>
              <a:gd name="connsiteY10" fmla="*/ 0 h 9148763"/>
              <a:gd name="connsiteX11" fmla="*/ 6407151 w 6407151"/>
              <a:gd name="connsiteY11" fmla="*/ 653483 h 9148763"/>
              <a:gd name="connsiteX12" fmla="*/ 6407151 w 6407151"/>
              <a:gd name="connsiteY12" fmla="*/ 1032503 h 9148763"/>
              <a:gd name="connsiteX13" fmla="*/ 6407151 w 6407151"/>
              <a:gd name="connsiteY13" fmla="*/ 1868962 h 9148763"/>
              <a:gd name="connsiteX14" fmla="*/ 6407151 w 6407151"/>
              <a:gd name="connsiteY14" fmla="*/ 2247982 h 9148763"/>
              <a:gd name="connsiteX15" fmla="*/ 6407151 w 6407151"/>
              <a:gd name="connsiteY15" fmla="*/ 2809977 h 9148763"/>
              <a:gd name="connsiteX16" fmla="*/ 6407151 w 6407151"/>
              <a:gd name="connsiteY16" fmla="*/ 3188997 h 9148763"/>
              <a:gd name="connsiteX17" fmla="*/ 6407151 w 6407151"/>
              <a:gd name="connsiteY17" fmla="*/ 3842480 h 9148763"/>
              <a:gd name="connsiteX18" fmla="*/ 6407151 w 6407151"/>
              <a:gd name="connsiteY18" fmla="*/ 4587451 h 9148763"/>
              <a:gd name="connsiteX19" fmla="*/ 6407151 w 6407151"/>
              <a:gd name="connsiteY19" fmla="*/ 5332422 h 9148763"/>
              <a:gd name="connsiteX20" fmla="*/ 6407151 w 6407151"/>
              <a:gd name="connsiteY20" fmla="*/ 5711442 h 9148763"/>
              <a:gd name="connsiteX21" fmla="*/ 6407151 w 6407151"/>
              <a:gd name="connsiteY21" fmla="*/ 6273437 h 9148763"/>
              <a:gd name="connsiteX22" fmla="*/ 6407151 w 6407151"/>
              <a:gd name="connsiteY22" fmla="*/ 7018408 h 9148763"/>
              <a:gd name="connsiteX23" fmla="*/ 6407151 w 6407151"/>
              <a:gd name="connsiteY23" fmla="*/ 7763379 h 9148763"/>
              <a:gd name="connsiteX24" fmla="*/ 6407151 w 6407151"/>
              <a:gd name="connsiteY24" fmla="*/ 9148763 h 9148763"/>
              <a:gd name="connsiteX25" fmla="*/ 5830507 w 6407151"/>
              <a:gd name="connsiteY25" fmla="*/ 9148763 h 9148763"/>
              <a:gd name="connsiteX26" fmla="*/ 5253864 w 6407151"/>
              <a:gd name="connsiteY26" fmla="*/ 9148763 h 9148763"/>
              <a:gd name="connsiteX27" fmla="*/ 4677220 w 6407151"/>
              <a:gd name="connsiteY27" fmla="*/ 9148763 h 9148763"/>
              <a:gd name="connsiteX28" fmla="*/ 3908362 w 6407151"/>
              <a:gd name="connsiteY28" fmla="*/ 9148763 h 9148763"/>
              <a:gd name="connsiteX29" fmla="*/ 3267647 w 6407151"/>
              <a:gd name="connsiteY29" fmla="*/ 9148763 h 9148763"/>
              <a:gd name="connsiteX30" fmla="*/ 2498789 w 6407151"/>
              <a:gd name="connsiteY30" fmla="*/ 9148763 h 9148763"/>
              <a:gd name="connsiteX31" fmla="*/ 1986217 w 6407151"/>
              <a:gd name="connsiteY31" fmla="*/ 9148763 h 9148763"/>
              <a:gd name="connsiteX32" fmla="*/ 1345502 w 6407151"/>
              <a:gd name="connsiteY32" fmla="*/ 9148763 h 9148763"/>
              <a:gd name="connsiteX33" fmla="*/ 576644 w 6407151"/>
              <a:gd name="connsiteY33" fmla="*/ 9148763 h 9148763"/>
              <a:gd name="connsiteX34" fmla="*/ 0 w 6407151"/>
              <a:gd name="connsiteY34" fmla="*/ 9148763 h 9148763"/>
              <a:gd name="connsiteX35" fmla="*/ 0 w 6407151"/>
              <a:gd name="connsiteY35" fmla="*/ 8495280 h 9148763"/>
              <a:gd name="connsiteX36" fmla="*/ 0 w 6407151"/>
              <a:gd name="connsiteY36" fmla="*/ 7658822 h 9148763"/>
              <a:gd name="connsiteX37" fmla="*/ 0 w 6407151"/>
              <a:gd name="connsiteY37" fmla="*/ 7279801 h 9148763"/>
              <a:gd name="connsiteX38" fmla="*/ 0 w 6407151"/>
              <a:gd name="connsiteY38" fmla="*/ 6534831 h 9148763"/>
              <a:gd name="connsiteX39" fmla="*/ 0 w 6407151"/>
              <a:gd name="connsiteY39" fmla="*/ 6064323 h 9148763"/>
              <a:gd name="connsiteX40" fmla="*/ 0 w 6407151"/>
              <a:gd name="connsiteY40" fmla="*/ 5410840 h 9148763"/>
              <a:gd name="connsiteX41" fmla="*/ 0 w 6407151"/>
              <a:gd name="connsiteY41" fmla="*/ 4940332 h 9148763"/>
              <a:gd name="connsiteX42" fmla="*/ 0 w 6407151"/>
              <a:gd name="connsiteY42" fmla="*/ 4195361 h 9148763"/>
              <a:gd name="connsiteX43" fmla="*/ 0 w 6407151"/>
              <a:gd name="connsiteY43" fmla="*/ 3633366 h 9148763"/>
              <a:gd name="connsiteX44" fmla="*/ 0 w 6407151"/>
              <a:gd name="connsiteY44" fmla="*/ 2979883 h 9148763"/>
              <a:gd name="connsiteX45" fmla="*/ 0 w 6407151"/>
              <a:gd name="connsiteY45" fmla="*/ 2600863 h 9148763"/>
              <a:gd name="connsiteX46" fmla="*/ 0 w 6407151"/>
              <a:gd name="connsiteY46" fmla="*/ 2130355 h 9148763"/>
              <a:gd name="connsiteX47" fmla="*/ 0 w 6407151"/>
              <a:gd name="connsiteY47" fmla="*/ 1476872 h 9148763"/>
              <a:gd name="connsiteX48" fmla="*/ 0 w 6407151"/>
              <a:gd name="connsiteY48" fmla="*/ 914876 h 9148763"/>
              <a:gd name="connsiteX49" fmla="*/ 0 w 6407151"/>
              <a:gd name="connsiteY49" fmla="*/ 0 h 914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91487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66428" y="2635"/>
                  <a:pt x="4100577" y="0"/>
                </a:cubicBezTo>
                <a:cubicBezTo>
                  <a:pt x="4334726" y="-2635"/>
                  <a:pt x="4501782" y="36987"/>
                  <a:pt x="4869435" y="0"/>
                </a:cubicBezTo>
                <a:cubicBezTo>
                  <a:pt x="5237088" y="-36987"/>
                  <a:pt x="5165196" y="-6577"/>
                  <a:pt x="5446078" y="0"/>
                </a:cubicBezTo>
                <a:cubicBezTo>
                  <a:pt x="5726960" y="6577"/>
                  <a:pt x="6004086" y="5321"/>
                  <a:pt x="6407151" y="0"/>
                </a:cubicBezTo>
                <a:cubicBezTo>
                  <a:pt x="6435138" y="181298"/>
                  <a:pt x="6399723" y="354411"/>
                  <a:pt x="6407151" y="653483"/>
                </a:cubicBezTo>
                <a:cubicBezTo>
                  <a:pt x="6414579" y="952555"/>
                  <a:pt x="6412962" y="954228"/>
                  <a:pt x="6407151" y="1032503"/>
                </a:cubicBezTo>
                <a:cubicBezTo>
                  <a:pt x="6401340" y="1110778"/>
                  <a:pt x="6444945" y="1546233"/>
                  <a:pt x="6407151" y="1868962"/>
                </a:cubicBezTo>
                <a:cubicBezTo>
                  <a:pt x="6369357" y="2191691"/>
                  <a:pt x="6403042" y="2145613"/>
                  <a:pt x="6407151" y="2247982"/>
                </a:cubicBezTo>
                <a:cubicBezTo>
                  <a:pt x="6411260" y="2350351"/>
                  <a:pt x="6413364" y="2665949"/>
                  <a:pt x="6407151" y="2809977"/>
                </a:cubicBezTo>
                <a:cubicBezTo>
                  <a:pt x="6400938" y="2954006"/>
                  <a:pt x="6396816" y="3082231"/>
                  <a:pt x="6407151" y="3188997"/>
                </a:cubicBezTo>
                <a:cubicBezTo>
                  <a:pt x="6417486" y="3295763"/>
                  <a:pt x="6420591" y="3672776"/>
                  <a:pt x="6407151" y="3842480"/>
                </a:cubicBezTo>
                <a:cubicBezTo>
                  <a:pt x="6393711" y="4012184"/>
                  <a:pt x="6435691" y="4404131"/>
                  <a:pt x="6407151" y="4587451"/>
                </a:cubicBezTo>
                <a:cubicBezTo>
                  <a:pt x="6378611" y="4770771"/>
                  <a:pt x="6408124" y="5129186"/>
                  <a:pt x="6407151" y="5332422"/>
                </a:cubicBezTo>
                <a:cubicBezTo>
                  <a:pt x="6406178" y="5535658"/>
                  <a:pt x="6413842" y="5537940"/>
                  <a:pt x="6407151" y="5711442"/>
                </a:cubicBezTo>
                <a:cubicBezTo>
                  <a:pt x="6400460" y="5884944"/>
                  <a:pt x="6395842" y="6027379"/>
                  <a:pt x="6407151" y="6273437"/>
                </a:cubicBezTo>
                <a:cubicBezTo>
                  <a:pt x="6418460" y="6519496"/>
                  <a:pt x="6421823" y="6707394"/>
                  <a:pt x="6407151" y="7018408"/>
                </a:cubicBezTo>
                <a:cubicBezTo>
                  <a:pt x="6392479" y="7329422"/>
                  <a:pt x="6387913" y="7419377"/>
                  <a:pt x="6407151" y="7763379"/>
                </a:cubicBezTo>
                <a:cubicBezTo>
                  <a:pt x="6426389" y="8107381"/>
                  <a:pt x="6378289" y="8552997"/>
                  <a:pt x="6407151" y="9148763"/>
                </a:cubicBezTo>
                <a:cubicBezTo>
                  <a:pt x="6184099" y="9131197"/>
                  <a:pt x="6016885" y="9132640"/>
                  <a:pt x="5830507" y="9148763"/>
                </a:cubicBezTo>
                <a:cubicBezTo>
                  <a:pt x="5644129" y="9164886"/>
                  <a:pt x="5521523" y="9163749"/>
                  <a:pt x="5253864" y="9148763"/>
                </a:cubicBezTo>
                <a:cubicBezTo>
                  <a:pt x="4986205" y="9133777"/>
                  <a:pt x="4889348" y="9132735"/>
                  <a:pt x="4677220" y="9148763"/>
                </a:cubicBezTo>
                <a:cubicBezTo>
                  <a:pt x="4465092" y="9164791"/>
                  <a:pt x="4114615" y="9163020"/>
                  <a:pt x="3908362" y="9148763"/>
                </a:cubicBezTo>
                <a:cubicBezTo>
                  <a:pt x="3702109" y="9134506"/>
                  <a:pt x="3586709" y="9177936"/>
                  <a:pt x="3267647" y="9148763"/>
                </a:cubicBezTo>
                <a:cubicBezTo>
                  <a:pt x="2948585" y="9119590"/>
                  <a:pt x="2673876" y="9143057"/>
                  <a:pt x="2498789" y="9148763"/>
                </a:cubicBezTo>
                <a:cubicBezTo>
                  <a:pt x="2323702" y="9154469"/>
                  <a:pt x="2116338" y="9134048"/>
                  <a:pt x="1986217" y="9148763"/>
                </a:cubicBezTo>
                <a:cubicBezTo>
                  <a:pt x="1856096" y="9163478"/>
                  <a:pt x="1558375" y="9156825"/>
                  <a:pt x="1345502" y="9148763"/>
                </a:cubicBezTo>
                <a:cubicBezTo>
                  <a:pt x="1132630" y="9140701"/>
                  <a:pt x="844338" y="9186010"/>
                  <a:pt x="576644" y="9148763"/>
                </a:cubicBezTo>
                <a:cubicBezTo>
                  <a:pt x="308950" y="9111516"/>
                  <a:pt x="285376" y="9163684"/>
                  <a:pt x="0" y="9148763"/>
                </a:cubicBezTo>
                <a:cubicBezTo>
                  <a:pt x="16471" y="8987152"/>
                  <a:pt x="5687" y="8769767"/>
                  <a:pt x="0" y="8495280"/>
                </a:cubicBezTo>
                <a:cubicBezTo>
                  <a:pt x="-5687" y="8220793"/>
                  <a:pt x="35489" y="7962159"/>
                  <a:pt x="0" y="7658822"/>
                </a:cubicBezTo>
                <a:cubicBezTo>
                  <a:pt x="-35489" y="7355485"/>
                  <a:pt x="-14182" y="7373983"/>
                  <a:pt x="0" y="7279801"/>
                </a:cubicBezTo>
                <a:cubicBezTo>
                  <a:pt x="14182" y="7185619"/>
                  <a:pt x="-9559" y="6893431"/>
                  <a:pt x="0" y="6534831"/>
                </a:cubicBezTo>
                <a:cubicBezTo>
                  <a:pt x="9559" y="6176231"/>
                  <a:pt x="5982" y="6240461"/>
                  <a:pt x="0" y="6064323"/>
                </a:cubicBezTo>
                <a:cubicBezTo>
                  <a:pt x="-5982" y="5888185"/>
                  <a:pt x="23911" y="5592597"/>
                  <a:pt x="0" y="5410840"/>
                </a:cubicBezTo>
                <a:cubicBezTo>
                  <a:pt x="-23911" y="5229083"/>
                  <a:pt x="6335" y="5143283"/>
                  <a:pt x="0" y="4940332"/>
                </a:cubicBezTo>
                <a:cubicBezTo>
                  <a:pt x="-6335" y="4737381"/>
                  <a:pt x="30667" y="4548843"/>
                  <a:pt x="0" y="4195361"/>
                </a:cubicBezTo>
                <a:cubicBezTo>
                  <a:pt x="-30667" y="3841879"/>
                  <a:pt x="26598" y="3824341"/>
                  <a:pt x="0" y="3633366"/>
                </a:cubicBezTo>
                <a:cubicBezTo>
                  <a:pt x="-26598" y="3442391"/>
                  <a:pt x="19476" y="3160408"/>
                  <a:pt x="0" y="2979883"/>
                </a:cubicBezTo>
                <a:cubicBezTo>
                  <a:pt x="-19476" y="2799358"/>
                  <a:pt x="-11884" y="2763677"/>
                  <a:pt x="0" y="2600863"/>
                </a:cubicBezTo>
                <a:cubicBezTo>
                  <a:pt x="11884" y="2438049"/>
                  <a:pt x="-21513" y="2239425"/>
                  <a:pt x="0" y="2130355"/>
                </a:cubicBezTo>
                <a:cubicBezTo>
                  <a:pt x="21513" y="2021285"/>
                  <a:pt x="23075" y="1694775"/>
                  <a:pt x="0" y="1476872"/>
                </a:cubicBezTo>
                <a:cubicBezTo>
                  <a:pt x="-23075" y="1258969"/>
                  <a:pt x="-21961" y="1138101"/>
                  <a:pt x="0" y="914876"/>
                </a:cubicBezTo>
                <a:cubicBezTo>
                  <a:pt x="21961" y="691651"/>
                  <a:pt x="-12211" y="224826"/>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2C4F3862-0D7F-40B3-88A9-A039C75F39E3}"/>
              </a:ext>
              <a:ext uri="{C183D7F6-B498-43B3-948B-1728B52AA6E4}">
                <adec:decorative xmlns:adec="http://schemas.microsoft.com/office/drawing/2017/decorative" val="1"/>
              </a:ext>
            </a:extLst>
          </p:cNvPr>
          <p:cNvSpPr/>
          <p:nvPr/>
        </p:nvSpPr>
        <p:spPr>
          <a:xfrm>
            <a:off x="403784" y="669926"/>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Siéntete libre de verificar tus cálculos. </a:t>
            </a:r>
            <a:br>
              <a:rPr lang="es-ES" sz="1000" dirty="0">
                <a:solidFill>
                  <a:schemeClr val="dk1"/>
                </a:solidFill>
                <a:latin typeface="Pangolin"/>
                <a:ea typeface="Pangolin"/>
                <a:cs typeface="Pangolin"/>
                <a:sym typeface="Pangolin"/>
              </a:rPr>
            </a:br>
            <a:r>
              <a:rPr lang="es-ES" sz="1000" dirty="0">
                <a:solidFill>
                  <a:schemeClr val="dk1"/>
                </a:solidFill>
                <a:latin typeface="Pangolin"/>
                <a:ea typeface="Pangolin"/>
                <a:cs typeface="Pangolin"/>
                <a:sym typeface="Pangolin"/>
              </a:rPr>
              <a:t>Puedes hacer más anotaciones en esta página.</a:t>
            </a:r>
          </a:p>
        </p:txBody>
      </p:sp>
      <p:sp>
        <p:nvSpPr>
          <p:cNvPr id="6" name="Textfeld 5">
            <a:extLst>
              <a:ext uri="{FF2B5EF4-FFF2-40B4-BE49-F238E27FC236}">
                <a16:creationId xmlns:a16="http://schemas.microsoft.com/office/drawing/2014/main" id="{9D32CC47-A940-4747-B4BE-919688BB5901}"/>
              </a:ext>
            </a:extLst>
          </p:cNvPr>
          <p:cNvSpPr txBox="1"/>
          <p:nvPr/>
        </p:nvSpPr>
        <p:spPr>
          <a:xfrm>
            <a:off x="114552" y="221488"/>
            <a:ext cx="2055144" cy="246221"/>
          </a:xfrm>
          <a:prstGeom prst="rect">
            <a:avLst/>
          </a:prstGeom>
          <a:noFill/>
        </p:spPr>
        <p:txBody>
          <a:bodyPr wrap="square" rtlCol="0">
            <a:spAutoFit/>
          </a:bodyPr>
          <a:lstStyle/>
          <a:p>
            <a:r>
              <a:rPr lang="de-AT" sz="1000">
                <a:latin typeface="Pangolin" panose="00000500000000000000" pitchFamily="2" charset="0"/>
              </a:rPr>
              <a:t>Medidas de Tendencia Central</a:t>
            </a:r>
            <a:endParaRPr lang="de-AT" sz="1000" dirty="0">
              <a:latin typeface="Pangolin" panose="00000500000000000000" pitchFamily="2" charset="0"/>
            </a:endParaRPr>
          </a:p>
        </p:txBody>
      </p:sp>
      <p:sp>
        <p:nvSpPr>
          <p:cNvPr id="4" name="Title 3">
            <a:extLst>
              <a:ext uri="{FF2B5EF4-FFF2-40B4-BE49-F238E27FC236}">
                <a16:creationId xmlns:a16="http://schemas.microsoft.com/office/drawing/2014/main" id="{8DABCB7B-6D55-0CD3-673B-28C9F565B72F}"/>
              </a:ext>
            </a:extLst>
          </p:cNvPr>
          <p:cNvSpPr txBox="1">
            <a:spLocks noGrp="1"/>
          </p:cNvSpPr>
          <p:nvPr>
            <p:ph type="title" idx="4294967295"/>
          </p:nvPr>
        </p:nvSpPr>
        <p:spPr>
          <a:xfrm>
            <a:off x="6450037" y="9662499"/>
            <a:ext cx="260008"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419"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6</a:t>
            </a:r>
          </a:p>
        </p:txBody>
      </p:sp>
    </p:spTree>
    <p:extLst>
      <p:ext uri="{BB962C8B-B14F-4D97-AF65-F5344CB8AC3E}">
        <p14:creationId xmlns:p14="http://schemas.microsoft.com/office/powerpoint/2010/main" val="3797596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92976EE-EFFB-4701-AE43-835E84BF1B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pic>
        <p:nvPicPr>
          <p:cNvPr id="9" name="Grafik 8">
            <a:extLst>
              <a:ext uri="{FF2B5EF4-FFF2-40B4-BE49-F238E27FC236}">
                <a16:creationId xmlns:a16="http://schemas.microsoft.com/office/drawing/2014/main" id="{16CD78C9-1E84-4DBA-A8DC-40BE6DE2C9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6"/>
          </a:xfrm>
          <a:prstGeom prst="rect">
            <a:avLst/>
          </a:prstGeom>
        </p:spPr>
      </p:pic>
      <p:sp>
        <p:nvSpPr>
          <p:cNvPr id="2" name="Rechteck 1">
            <a:extLst>
              <a:ext uri="{FF2B5EF4-FFF2-40B4-BE49-F238E27FC236}">
                <a16:creationId xmlns:a16="http://schemas.microsoft.com/office/drawing/2014/main" id="{6E3A2BAA-805E-4FBE-BA1E-9F82609634CB}"/>
              </a:ext>
              <a:ext uri="{C183D7F6-B498-43B3-948B-1728B52AA6E4}">
                <adec:decorative xmlns:adec="http://schemas.microsoft.com/office/drawing/2017/decorative" val="1"/>
              </a:ext>
            </a:extLst>
          </p:cNvPr>
          <p:cNvSpPr/>
          <p:nvPr/>
        </p:nvSpPr>
        <p:spPr>
          <a:xfrm>
            <a:off x="225425" y="5238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3" name="Rechteck 2">
            <a:extLst>
              <a:ext uri="{FF2B5EF4-FFF2-40B4-BE49-F238E27FC236}">
                <a16:creationId xmlns:a16="http://schemas.microsoft.com/office/drawing/2014/main" id="{27AAB86D-39EA-4172-8AA1-586D161286A9}"/>
              </a:ext>
              <a:ext uri="{C183D7F6-B498-43B3-948B-1728B52AA6E4}">
                <adec:decorative xmlns:adec="http://schemas.microsoft.com/office/drawing/2017/decorative" val="1"/>
              </a:ext>
            </a:extLst>
          </p:cNvPr>
          <p:cNvSpPr/>
          <p:nvPr/>
        </p:nvSpPr>
        <p:spPr>
          <a:xfrm>
            <a:off x="458152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4" name="Rechteck 3">
            <a:extLst>
              <a:ext uri="{FF2B5EF4-FFF2-40B4-BE49-F238E27FC236}">
                <a16:creationId xmlns:a16="http://schemas.microsoft.com/office/drawing/2014/main" id="{F7FBDDE3-39AB-4048-A594-94C20E7180CA}"/>
              </a:ext>
              <a:ext uri="{C183D7F6-B498-43B3-948B-1728B52AA6E4}">
                <adec:decorative xmlns:adec="http://schemas.microsoft.com/office/drawing/2017/decorative" val="1"/>
              </a:ext>
            </a:extLst>
          </p:cNvPr>
          <p:cNvSpPr/>
          <p:nvPr/>
        </p:nvSpPr>
        <p:spPr>
          <a:xfrm>
            <a:off x="225425" y="36226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5C89ED32-83EB-47D1-9753-1AC48065D69A}"/>
              </a:ext>
              <a:ext uri="{C183D7F6-B498-43B3-948B-1728B52AA6E4}">
                <adec:decorative xmlns:adec="http://schemas.microsoft.com/office/drawing/2017/decorative" val="1"/>
              </a:ext>
            </a:extLst>
          </p:cNvPr>
          <p:cNvSpPr/>
          <p:nvPr/>
        </p:nvSpPr>
        <p:spPr>
          <a:xfrm>
            <a:off x="4581525" y="36242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4A7003EA-8517-4733-9CF8-C7B2246F0B01}"/>
              </a:ext>
              <a:ext uri="{C183D7F6-B498-43B3-948B-1728B52AA6E4}">
                <adec:decorative xmlns:adec="http://schemas.microsoft.com/office/drawing/2017/decorative" val="1"/>
              </a:ext>
            </a:extLst>
          </p:cNvPr>
          <p:cNvSpPr/>
          <p:nvPr/>
        </p:nvSpPr>
        <p:spPr>
          <a:xfrm>
            <a:off x="225425" y="6721475"/>
            <a:ext cx="4248150" cy="2951163"/>
          </a:xfrm>
          <a:custGeom>
            <a:avLst/>
            <a:gdLst>
              <a:gd name="connsiteX0" fmla="*/ 0 w 4248150"/>
              <a:gd name="connsiteY0" fmla="*/ 0 h 2951163"/>
              <a:gd name="connsiteX1" fmla="*/ 479434 w 4248150"/>
              <a:gd name="connsiteY1" fmla="*/ 0 h 2951163"/>
              <a:gd name="connsiteX2" fmla="*/ 1001350 w 4248150"/>
              <a:gd name="connsiteY2" fmla="*/ 0 h 2951163"/>
              <a:gd name="connsiteX3" fmla="*/ 1608228 w 4248150"/>
              <a:gd name="connsiteY3" fmla="*/ 0 h 2951163"/>
              <a:gd name="connsiteX4" fmla="*/ 2172625 w 4248150"/>
              <a:gd name="connsiteY4" fmla="*/ 0 h 2951163"/>
              <a:gd name="connsiteX5" fmla="*/ 2694541 w 4248150"/>
              <a:gd name="connsiteY5" fmla="*/ 0 h 2951163"/>
              <a:gd name="connsiteX6" fmla="*/ 3343901 w 4248150"/>
              <a:gd name="connsiteY6" fmla="*/ 0 h 2951163"/>
              <a:gd name="connsiteX7" fmla="*/ 4248150 w 4248150"/>
              <a:gd name="connsiteY7" fmla="*/ 0 h 2951163"/>
              <a:gd name="connsiteX8" fmla="*/ 4248150 w 4248150"/>
              <a:gd name="connsiteY8" fmla="*/ 649256 h 2951163"/>
              <a:gd name="connsiteX9" fmla="*/ 4248150 w 4248150"/>
              <a:gd name="connsiteY9" fmla="*/ 1150954 h 2951163"/>
              <a:gd name="connsiteX10" fmla="*/ 4248150 w 4248150"/>
              <a:gd name="connsiteY10" fmla="*/ 1800209 h 2951163"/>
              <a:gd name="connsiteX11" fmla="*/ 4248150 w 4248150"/>
              <a:gd name="connsiteY11" fmla="*/ 2331419 h 2951163"/>
              <a:gd name="connsiteX12" fmla="*/ 4248150 w 4248150"/>
              <a:gd name="connsiteY12" fmla="*/ 2951163 h 2951163"/>
              <a:gd name="connsiteX13" fmla="*/ 3556308 w 4248150"/>
              <a:gd name="connsiteY13" fmla="*/ 2951163 h 2951163"/>
              <a:gd name="connsiteX14" fmla="*/ 2991911 w 4248150"/>
              <a:gd name="connsiteY14" fmla="*/ 2951163 h 2951163"/>
              <a:gd name="connsiteX15" fmla="*/ 2342551 w 4248150"/>
              <a:gd name="connsiteY15" fmla="*/ 2951163 h 2951163"/>
              <a:gd name="connsiteX16" fmla="*/ 1863117 w 4248150"/>
              <a:gd name="connsiteY16" fmla="*/ 2951163 h 2951163"/>
              <a:gd name="connsiteX17" fmla="*/ 1383683 w 4248150"/>
              <a:gd name="connsiteY17" fmla="*/ 2951163 h 2951163"/>
              <a:gd name="connsiteX18" fmla="*/ 861768 w 4248150"/>
              <a:gd name="connsiteY18" fmla="*/ 2951163 h 2951163"/>
              <a:gd name="connsiteX19" fmla="*/ 0 w 4248150"/>
              <a:gd name="connsiteY19" fmla="*/ 2951163 h 2951163"/>
              <a:gd name="connsiteX20" fmla="*/ 0 w 4248150"/>
              <a:gd name="connsiteY20" fmla="*/ 2390442 h 2951163"/>
              <a:gd name="connsiteX21" fmla="*/ 0 w 4248150"/>
              <a:gd name="connsiteY21" fmla="*/ 1800209 h 2951163"/>
              <a:gd name="connsiteX22" fmla="*/ 0 w 4248150"/>
              <a:gd name="connsiteY22" fmla="*/ 1269000 h 2951163"/>
              <a:gd name="connsiteX23" fmla="*/ 0 w 4248150"/>
              <a:gd name="connsiteY23" fmla="*/ 737791 h 2951163"/>
              <a:gd name="connsiteX24" fmla="*/ 0 w 424815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8150" h="2951163" extrusionOk="0">
                <a:moveTo>
                  <a:pt x="0" y="0"/>
                </a:moveTo>
                <a:cubicBezTo>
                  <a:pt x="150604" y="22448"/>
                  <a:pt x="240946" y="-1826"/>
                  <a:pt x="479434" y="0"/>
                </a:cubicBezTo>
                <a:cubicBezTo>
                  <a:pt x="717922" y="1826"/>
                  <a:pt x="792817" y="3941"/>
                  <a:pt x="1001350" y="0"/>
                </a:cubicBezTo>
                <a:cubicBezTo>
                  <a:pt x="1209883" y="-3941"/>
                  <a:pt x="1470736" y="22828"/>
                  <a:pt x="1608228" y="0"/>
                </a:cubicBezTo>
                <a:cubicBezTo>
                  <a:pt x="1745720" y="-22828"/>
                  <a:pt x="2019360" y="20245"/>
                  <a:pt x="2172625" y="0"/>
                </a:cubicBezTo>
                <a:cubicBezTo>
                  <a:pt x="2325890" y="-20245"/>
                  <a:pt x="2560964" y="-13088"/>
                  <a:pt x="2694541" y="0"/>
                </a:cubicBezTo>
                <a:cubicBezTo>
                  <a:pt x="2828118" y="13088"/>
                  <a:pt x="3097385" y="-1340"/>
                  <a:pt x="3343901" y="0"/>
                </a:cubicBezTo>
                <a:cubicBezTo>
                  <a:pt x="3590417" y="1340"/>
                  <a:pt x="4062877" y="28857"/>
                  <a:pt x="4248150" y="0"/>
                </a:cubicBezTo>
                <a:cubicBezTo>
                  <a:pt x="4248255" y="211258"/>
                  <a:pt x="4241679" y="514894"/>
                  <a:pt x="4248150" y="649256"/>
                </a:cubicBezTo>
                <a:cubicBezTo>
                  <a:pt x="4254621" y="783618"/>
                  <a:pt x="4234639" y="969180"/>
                  <a:pt x="4248150" y="1150954"/>
                </a:cubicBezTo>
                <a:cubicBezTo>
                  <a:pt x="4261661" y="1332728"/>
                  <a:pt x="4252020" y="1576998"/>
                  <a:pt x="4248150" y="1800209"/>
                </a:cubicBezTo>
                <a:cubicBezTo>
                  <a:pt x="4244280" y="2023421"/>
                  <a:pt x="4254041" y="2072380"/>
                  <a:pt x="4248150" y="2331419"/>
                </a:cubicBezTo>
                <a:cubicBezTo>
                  <a:pt x="4242260" y="2590458"/>
                  <a:pt x="4225186" y="2806842"/>
                  <a:pt x="4248150" y="2951163"/>
                </a:cubicBezTo>
                <a:cubicBezTo>
                  <a:pt x="3936779" y="2918452"/>
                  <a:pt x="3837269" y="2921316"/>
                  <a:pt x="3556308" y="2951163"/>
                </a:cubicBezTo>
                <a:cubicBezTo>
                  <a:pt x="3275347" y="2981010"/>
                  <a:pt x="3159884" y="2933481"/>
                  <a:pt x="2991911" y="2951163"/>
                </a:cubicBezTo>
                <a:cubicBezTo>
                  <a:pt x="2823938" y="2968845"/>
                  <a:pt x="2510767" y="2921130"/>
                  <a:pt x="2342551" y="2951163"/>
                </a:cubicBezTo>
                <a:cubicBezTo>
                  <a:pt x="2174335" y="2981196"/>
                  <a:pt x="2030374" y="2950726"/>
                  <a:pt x="1863117" y="2951163"/>
                </a:cubicBezTo>
                <a:cubicBezTo>
                  <a:pt x="1695860" y="2951600"/>
                  <a:pt x="1603989" y="2969319"/>
                  <a:pt x="1383683" y="2951163"/>
                </a:cubicBezTo>
                <a:cubicBezTo>
                  <a:pt x="1163377" y="2933007"/>
                  <a:pt x="1042591" y="2962639"/>
                  <a:pt x="861768" y="2951163"/>
                </a:cubicBezTo>
                <a:cubicBezTo>
                  <a:pt x="680946" y="2939687"/>
                  <a:pt x="239181" y="2979784"/>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7" name="Rechteck 6">
            <a:extLst>
              <a:ext uri="{FF2B5EF4-FFF2-40B4-BE49-F238E27FC236}">
                <a16:creationId xmlns:a16="http://schemas.microsoft.com/office/drawing/2014/main" id="{C45E850A-6298-4C65-9625-CA0A47CDE0FE}"/>
              </a:ext>
              <a:ext uri="{C183D7F6-B498-43B3-948B-1728B52AA6E4}">
                <adec:decorative xmlns:adec="http://schemas.microsoft.com/office/drawing/2017/decorative" val="1"/>
              </a:ext>
            </a:extLst>
          </p:cNvPr>
          <p:cNvSpPr/>
          <p:nvPr/>
        </p:nvSpPr>
        <p:spPr>
          <a:xfrm>
            <a:off x="4581525" y="67230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
        <p:nvSpPr>
          <p:cNvPr id="15" name="Textfeld 14">
            <a:extLst>
              <a:ext uri="{FF2B5EF4-FFF2-40B4-BE49-F238E27FC236}">
                <a16:creationId xmlns:a16="http://schemas.microsoft.com/office/drawing/2014/main" id="{6610DFC2-B3B2-4A1D-B639-460D315FDEC5}"/>
              </a:ext>
              <a:ext uri="{C183D7F6-B498-43B3-948B-1728B52AA6E4}">
                <adec:decorative xmlns:adec="http://schemas.microsoft.com/office/drawing/2017/decorative" val="1"/>
              </a:ext>
            </a:extLst>
          </p:cNvPr>
          <p:cNvSpPr txBox="1"/>
          <p:nvPr/>
        </p:nvSpPr>
        <p:spPr>
          <a:xfrm>
            <a:off x="232306" y="593080"/>
            <a:ext cx="3328774" cy="307777"/>
          </a:xfrm>
          <a:prstGeom prst="rect">
            <a:avLst/>
          </a:prstGeom>
          <a:noFill/>
        </p:spPr>
        <p:txBody>
          <a:bodyPr wrap="square">
            <a:spAutoFit/>
          </a:bodyPr>
          <a:lstStyle/>
          <a:p>
            <a:r>
              <a:rPr lang="de-DE" sz="1400" b="1" dirty="0">
                <a:latin typeface="Pangolin" panose="00000500000000000000" pitchFamily="2" charset="0"/>
                <a:sym typeface="Pangolin"/>
              </a:rPr>
              <a:t>FRECUENCIA CARDIACA</a:t>
            </a:r>
            <a:endParaRPr lang="de-AT" sz="1400" b="1"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08A9EA24-6A62-46F6-8F78-DDE2F08CEDA1}"/>
              </a:ext>
              <a:ext uri="{C183D7F6-B498-43B3-948B-1728B52AA6E4}">
                <adec:decorative xmlns:adec="http://schemas.microsoft.com/office/drawing/2017/decorative" val="1"/>
              </a:ext>
            </a:extLst>
          </p:cNvPr>
          <p:cNvSpPr txBox="1"/>
          <p:nvPr/>
        </p:nvSpPr>
        <p:spPr>
          <a:xfrm>
            <a:off x="232306" y="3682879"/>
            <a:ext cx="4241269" cy="261610"/>
          </a:xfrm>
          <a:prstGeom prst="rect">
            <a:avLst/>
          </a:prstGeom>
          <a:noFill/>
        </p:spPr>
        <p:txBody>
          <a:bodyPr wrap="square">
            <a:spAutoFit/>
          </a:bodyPr>
          <a:lstStyle>
            <a:defPPr>
              <a:defRPr lang="en-US"/>
            </a:defPPr>
            <a:lvl1pPr>
              <a:defRPr sz="1400" b="1">
                <a:latin typeface="Pangolin" panose="00000500000000000000" pitchFamily="2" charset="0"/>
              </a:defRPr>
            </a:lvl1pPr>
          </a:lstStyle>
          <a:p>
            <a:r>
              <a:rPr lang="es-ES" dirty="0">
                <a:sym typeface="Pangolin"/>
              </a:rPr>
              <a:t>TIEMPO DE USO MÁS FRECUENTE</a:t>
            </a:r>
          </a:p>
        </p:txBody>
      </p:sp>
      <p:sp>
        <p:nvSpPr>
          <p:cNvPr id="18" name="Textfeld 17">
            <a:extLst>
              <a:ext uri="{FF2B5EF4-FFF2-40B4-BE49-F238E27FC236}">
                <a16:creationId xmlns:a16="http://schemas.microsoft.com/office/drawing/2014/main" id="{7E615401-E674-45E7-9EB1-0F33502FC537}"/>
              </a:ext>
              <a:ext uri="{C183D7F6-B498-43B3-948B-1728B52AA6E4}">
                <adec:decorative xmlns:adec="http://schemas.microsoft.com/office/drawing/2017/decorative" val="1"/>
              </a:ext>
            </a:extLst>
          </p:cNvPr>
          <p:cNvSpPr txBox="1"/>
          <p:nvPr/>
        </p:nvSpPr>
        <p:spPr>
          <a:xfrm>
            <a:off x="232306" y="6777944"/>
            <a:ext cx="4241269" cy="307777"/>
          </a:xfrm>
          <a:prstGeom prst="rect">
            <a:avLst/>
          </a:prstGeom>
          <a:noFill/>
        </p:spPr>
        <p:txBody>
          <a:bodyPr wrap="square">
            <a:spAutoFit/>
          </a:bodyPr>
          <a:lstStyle>
            <a:defPPr>
              <a:defRPr lang="en-US"/>
            </a:defPPr>
            <a:lvl1pPr>
              <a:defRPr sz="1400" b="1">
                <a:latin typeface="Pangolin" panose="00000500000000000000" pitchFamily="2" charset="0"/>
              </a:defRPr>
            </a:lvl1pPr>
          </a:lstStyle>
          <a:p>
            <a:r>
              <a:rPr lang="de-DE" dirty="0">
                <a:sym typeface="Pangolin"/>
              </a:rPr>
              <a:t>CLASIFICACIÓN POR ESTRELLAS</a:t>
            </a:r>
          </a:p>
        </p:txBody>
      </p:sp>
      <p:sp>
        <p:nvSpPr>
          <p:cNvPr id="19" name="Textfeld 18">
            <a:extLst>
              <a:ext uri="{FF2B5EF4-FFF2-40B4-BE49-F238E27FC236}">
                <a16:creationId xmlns:a16="http://schemas.microsoft.com/office/drawing/2014/main" id="{0E3EBD3C-2893-4EF5-A23D-47255CCD1E3C}"/>
              </a:ext>
              <a:ext uri="{C183D7F6-B498-43B3-948B-1728B52AA6E4}">
                <adec:decorative xmlns:adec="http://schemas.microsoft.com/office/drawing/2017/decorative" val="1"/>
              </a:ext>
            </a:extLst>
          </p:cNvPr>
          <p:cNvSpPr txBox="1"/>
          <p:nvPr/>
        </p:nvSpPr>
        <p:spPr>
          <a:xfrm>
            <a:off x="246593" y="900857"/>
            <a:ext cx="2044169" cy="246221"/>
          </a:xfrm>
          <a:prstGeom prst="rect">
            <a:avLst/>
          </a:prstGeom>
          <a:noFill/>
        </p:spPr>
        <p:txBody>
          <a:bodyPr wrap="square">
            <a:spAutoFit/>
          </a:bodyPr>
          <a:lstStyle/>
          <a:p>
            <a:pPr marL="0" marR="0" lvl="0" indent="0" algn="l" rtl="0">
              <a:spcBef>
                <a:spcPts val="0"/>
              </a:spcBef>
              <a:spcAft>
                <a:spcPts val="0"/>
              </a:spcAft>
              <a:buNone/>
            </a:pPr>
            <a:r>
              <a:rPr lang="de-DE" sz="1000" b="1" dirty="0" err="1">
                <a:solidFill>
                  <a:schemeClr val="dk1"/>
                </a:solidFill>
                <a:latin typeface="Pangolin"/>
                <a:ea typeface="Pangolin"/>
                <a:cs typeface="Pangolin"/>
                <a:sym typeface="Pangolin"/>
              </a:rPr>
              <a:t>Calculando</a:t>
            </a:r>
            <a:r>
              <a:rPr lang="de-DE" sz="1000" b="1" dirty="0">
                <a:solidFill>
                  <a:schemeClr val="dk1"/>
                </a:solidFill>
                <a:latin typeface="Pangolin"/>
                <a:ea typeface="Pangolin"/>
                <a:cs typeface="Pangolin"/>
                <a:sym typeface="Pangolin"/>
              </a:rPr>
              <a:t> la Media:</a:t>
            </a:r>
          </a:p>
        </p:txBody>
      </p:sp>
      <p:sp>
        <p:nvSpPr>
          <p:cNvPr id="20" name="Textfeld 19">
            <a:extLst>
              <a:ext uri="{FF2B5EF4-FFF2-40B4-BE49-F238E27FC236}">
                <a16:creationId xmlns:a16="http://schemas.microsoft.com/office/drawing/2014/main" id="{83F0F82D-0274-419C-BB35-9E62215CDEF3}"/>
              </a:ext>
              <a:ext uri="{C183D7F6-B498-43B3-948B-1728B52AA6E4}">
                <adec:decorative xmlns:adec="http://schemas.microsoft.com/office/drawing/2017/decorative" val="1"/>
              </a:ext>
            </a:extLst>
          </p:cNvPr>
          <p:cNvSpPr txBox="1"/>
          <p:nvPr/>
        </p:nvSpPr>
        <p:spPr>
          <a:xfrm>
            <a:off x="413284" y="1195988"/>
            <a:ext cx="2044169" cy="246221"/>
          </a:xfrm>
          <a:prstGeom prst="rect">
            <a:avLst/>
          </a:prstGeom>
          <a:noFill/>
        </p:spPr>
        <p:txBody>
          <a:bodyPr wrap="square">
            <a:spAutoFit/>
          </a:bodyPr>
          <a:lstStyle/>
          <a:p>
            <a:r>
              <a:rPr lang="de-DE" sz="1000" dirty="0">
                <a:latin typeface="Pangolin" panose="00000500000000000000" pitchFamily="2" charset="0"/>
              </a:rPr>
              <a:t>45+50+55+57+63+70+65+75</a:t>
            </a:r>
            <a:endParaRPr lang="de-AT" sz="1000" dirty="0">
              <a:solidFill>
                <a:schemeClr val="tx1"/>
              </a:solidFill>
              <a:latin typeface="Pangolin" panose="00000500000000000000" pitchFamily="2" charset="0"/>
            </a:endParaRPr>
          </a:p>
        </p:txBody>
      </p:sp>
      <p:sp>
        <p:nvSpPr>
          <p:cNvPr id="21" name="Textfeld 20">
            <a:extLst>
              <a:ext uri="{FF2B5EF4-FFF2-40B4-BE49-F238E27FC236}">
                <a16:creationId xmlns:a16="http://schemas.microsoft.com/office/drawing/2014/main" id="{5B5568B6-84EA-4730-9C1A-72170547558C}"/>
              </a:ext>
              <a:ext uri="{C183D7F6-B498-43B3-948B-1728B52AA6E4}">
                <adec:decorative xmlns:adec="http://schemas.microsoft.com/office/drawing/2017/decorative" val="1"/>
              </a:ext>
            </a:extLst>
          </p:cNvPr>
          <p:cNvSpPr txBox="1"/>
          <p:nvPr/>
        </p:nvSpPr>
        <p:spPr>
          <a:xfrm>
            <a:off x="413284" y="1413141"/>
            <a:ext cx="1813855" cy="246221"/>
          </a:xfrm>
          <a:prstGeom prst="rect">
            <a:avLst/>
          </a:prstGeom>
          <a:noFill/>
        </p:spPr>
        <p:txBody>
          <a:bodyPr wrap="square">
            <a:spAutoFit/>
          </a:bodyPr>
          <a:lstStyle/>
          <a:p>
            <a:pPr algn="ctr"/>
            <a:r>
              <a:rPr lang="de-DE" sz="1000" dirty="0">
                <a:latin typeface="Pangolin" panose="00000500000000000000" pitchFamily="2" charset="0"/>
              </a:rPr>
              <a:t>8 </a:t>
            </a:r>
            <a:r>
              <a:rPr lang="de-DE" sz="1000" dirty="0" err="1">
                <a:latin typeface="Pangolin" panose="00000500000000000000" pitchFamily="2" charset="0"/>
              </a:rPr>
              <a:t>Usuarios</a:t>
            </a:r>
            <a:endParaRPr lang="de-AT" sz="1000" dirty="0">
              <a:solidFill>
                <a:schemeClr val="tx1"/>
              </a:solidFill>
              <a:latin typeface="Pangolin" panose="00000500000000000000" pitchFamily="2" charset="0"/>
            </a:endParaRPr>
          </a:p>
        </p:txBody>
      </p:sp>
      <p:sp>
        <p:nvSpPr>
          <p:cNvPr id="22" name="Textfeld 21">
            <a:extLst>
              <a:ext uri="{FF2B5EF4-FFF2-40B4-BE49-F238E27FC236}">
                <a16:creationId xmlns:a16="http://schemas.microsoft.com/office/drawing/2014/main" id="{371C27A1-F50C-4B11-9528-31B2795EFEDB}"/>
              </a:ext>
              <a:ext uri="{C183D7F6-B498-43B3-948B-1728B52AA6E4}">
                <adec:decorative xmlns:adec="http://schemas.microsoft.com/office/drawing/2017/decorative" val="1"/>
              </a:ext>
            </a:extLst>
          </p:cNvPr>
          <p:cNvSpPr txBox="1"/>
          <p:nvPr/>
        </p:nvSpPr>
        <p:spPr>
          <a:xfrm>
            <a:off x="2335090" y="1195988"/>
            <a:ext cx="526033" cy="246221"/>
          </a:xfrm>
          <a:prstGeom prst="rect">
            <a:avLst/>
          </a:prstGeom>
          <a:noFill/>
        </p:spPr>
        <p:txBody>
          <a:bodyPr wrap="square">
            <a:spAutoFit/>
          </a:bodyPr>
          <a:lstStyle/>
          <a:p>
            <a:pPr algn="ctr"/>
            <a:r>
              <a:rPr lang="de-DE" sz="1000" dirty="0">
                <a:latin typeface="Pangolin" panose="00000500000000000000" pitchFamily="2" charset="0"/>
              </a:rPr>
              <a:t>480</a:t>
            </a:r>
            <a:endParaRPr lang="de-AT" sz="1000" dirty="0">
              <a:solidFill>
                <a:schemeClr val="tx1"/>
              </a:solidFill>
              <a:latin typeface="Pangolin" panose="00000500000000000000" pitchFamily="2" charset="0"/>
            </a:endParaRPr>
          </a:p>
        </p:txBody>
      </p:sp>
      <p:sp>
        <p:nvSpPr>
          <p:cNvPr id="23" name="Textfeld 22">
            <a:extLst>
              <a:ext uri="{FF2B5EF4-FFF2-40B4-BE49-F238E27FC236}">
                <a16:creationId xmlns:a16="http://schemas.microsoft.com/office/drawing/2014/main" id="{BF9AC7AF-C8B3-4C18-BF76-80DD1E91F5EC}"/>
              </a:ext>
              <a:ext uri="{C183D7F6-B498-43B3-948B-1728B52AA6E4}">
                <adec:decorative xmlns:adec="http://schemas.microsoft.com/office/drawing/2017/decorative" val="1"/>
              </a:ext>
            </a:extLst>
          </p:cNvPr>
          <p:cNvSpPr txBox="1"/>
          <p:nvPr/>
        </p:nvSpPr>
        <p:spPr>
          <a:xfrm>
            <a:off x="2335090" y="1413140"/>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24" name="Textfeld 23">
            <a:extLst>
              <a:ext uri="{FF2B5EF4-FFF2-40B4-BE49-F238E27FC236}">
                <a16:creationId xmlns:a16="http://schemas.microsoft.com/office/drawing/2014/main" id="{0319552B-C9D3-4B62-A379-1931EC8CD664}"/>
              </a:ext>
              <a:ext uri="{C183D7F6-B498-43B3-948B-1728B52AA6E4}">
                <adec:decorative xmlns:adec="http://schemas.microsoft.com/office/drawing/2017/decorative" val="1"/>
              </a:ext>
            </a:extLst>
          </p:cNvPr>
          <p:cNvSpPr txBox="1"/>
          <p:nvPr/>
        </p:nvSpPr>
        <p:spPr>
          <a:xfrm>
            <a:off x="2161766" y="1267513"/>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5252531-3941-4F15-9D3D-223FD7D114F0}"/>
              </a:ext>
              <a:ext uri="{C183D7F6-B498-43B3-948B-1728B52AA6E4}">
                <adec:decorative xmlns:adec="http://schemas.microsoft.com/office/drawing/2017/decorative" val="1"/>
              </a:ext>
            </a:extLst>
          </p:cNvPr>
          <p:cNvSpPr txBox="1"/>
          <p:nvPr/>
        </p:nvSpPr>
        <p:spPr>
          <a:xfrm>
            <a:off x="2770933" y="1272710"/>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26" name="Textfeld 25">
            <a:extLst>
              <a:ext uri="{FF2B5EF4-FFF2-40B4-BE49-F238E27FC236}">
                <a16:creationId xmlns:a16="http://schemas.microsoft.com/office/drawing/2014/main" id="{7399C15F-1D60-4E70-A8B9-067568C1DFD9}"/>
              </a:ext>
              <a:ext uri="{C183D7F6-B498-43B3-948B-1728B52AA6E4}">
                <adec:decorative xmlns:adec="http://schemas.microsoft.com/office/drawing/2017/decorative" val="1"/>
              </a:ext>
            </a:extLst>
          </p:cNvPr>
          <p:cNvSpPr txBox="1"/>
          <p:nvPr/>
        </p:nvSpPr>
        <p:spPr>
          <a:xfrm>
            <a:off x="2896430" y="1267512"/>
            <a:ext cx="774700"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60 bpm</a:t>
            </a:r>
            <a:endParaRPr lang="de-AT" sz="1400" dirty="0">
              <a:solidFill>
                <a:schemeClr val="tx1"/>
              </a:solidFill>
              <a:highlight>
                <a:srgbClr val="C0C0C0"/>
              </a:highlight>
              <a:latin typeface="Pangolin" panose="00000500000000000000" pitchFamily="2" charset="0"/>
            </a:endParaRPr>
          </a:p>
        </p:txBody>
      </p:sp>
      <p:sp>
        <p:nvSpPr>
          <p:cNvPr id="34" name="Textfeld 33">
            <a:extLst>
              <a:ext uri="{FF2B5EF4-FFF2-40B4-BE49-F238E27FC236}">
                <a16:creationId xmlns:a16="http://schemas.microsoft.com/office/drawing/2014/main" id="{C5A310F0-306C-4F77-9E8A-98C6079CF81F}"/>
              </a:ext>
              <a:ext uri="{C183D7F6-B498-43B3-948B-1728B52AA6E4}">
                <adec:decorative xmlns:adec="http://schemas.microsoft.com/office/drawing/2017/decorative" val="1"/>
              </a:ext>
            </a:extLst>
          </p:cNvPr>
          <p:cNvSpPr txBox="1"/>
          <p:nvPr/>
        </p:nvSpPr>
        <p:spPr>
          <a:xfrm>
            <a:off x="246593" y="4019246"/>
            <a:ext cx="2044169" cy="246221"/>
          </a:xfrm>
          <a:prstGeom prst="rect">
            <a:avLst/>
          </a:prstGeom>
          <a:noFill/>
        </p:spPr>
        <p:txBody>
          <a:bodyPr wrap="square">
            <a:spAutoFit/>
          </a:bodyPr>
          <a:lstStyle/>
          <a:p>
            <a:pPr marL="0" marR="0" lvl="0" indent="0" algn="l" rtl="0">
              <a:spcBef>
                <a:spcPts val="0"/>
              </a:spcBef>
              <a:spcAft>
                <a:spcPts val="0"/>
              </a:spcAft>
              <a:buNone/>
            </a:pPr>
            <a:r>
              <a:rPr lang="de-DE" sz="1000" b="1" dirty="0" err="1">
                <a:solidFill>
                  <a:schemeClr val="dk1"/>
                </a:solidFill>
                <a:latin typeface="Pangolin"/>
                <a:ea typeface="Pangolin"/>
                <a:cs typeface="Pangolin"/>
                <a:sym typeface="Pangolin"/>
              </a:rPr>
              <a:t>Calculando</a:t>
            </a:r>
            <a:r>
              <a:rPr lang="de-DE" sz="1000" b="1" dirty="0">
                <a:solidFill>
                  <a:schemeClr val="dk1"/>
                </a:solidFill>
                <a:latin typeface="Pangolin"/>
                <a:ea typeface="Pangolin"/>
                <a:cs typeface="Pangolin"/>
                <a:sym typeface="Pangolin"/>
              </a:rPr>
              <a:t> la Media:</a:t>
            </a:r>
          </a:p>
        </p:txBody>
      </p:sp>
      <p:sp>
        <p:nvSpPr>
          <p:cNvPr id="35" name="Textfeld 34">
            <a:extLst>
              <a:ext uri="{FF2B5EF4-FFF2-40B4-BE49-F238E27FC236}">
                <a16:creationId xmlns:a16="http://schemas.microsoft.com/office/drawing/2014/main" id="{EAF3AE24-A03F-4489-9A88-98156000B9BB}"/>
              </a:ext>
              <a:ext uri="{C183D7F6-B498-43B3-948B-1728B52AA6E4}">
                <adec:decorative xmlns:adec="http://schemas.microsoft.com/office/drawing/2017/decorative" val="1"/>
              </a:ext>
            </a:extLst>
          </p:cNvPr>
          <p:cNvSpPr txBox="1"/>
          <p:nvPr/>
        </p:nvSpPr>
        <p:spPr>
          <a:xfrm>
            <a:off x="413284" y="4314377"/>
            <a:ext cx="2044169" cy="246221"/>
          </a:xfrm>
          <a:prstGeom prst="rect">
            <a:avLst/>
          </a:prstGeom>
          <a:noFill/>
        </p:spPr>
        <p:txBody>
          <a:bodyPr wrap="square">
            <a:spAutoFit/>
          </a:bodyPr>
          <a:lstStyle/>
          <a:p>
            <a:r>
              <a:rPr lang="de-DE" sz="1000" dirty="0">
                <a:solidFill>
                  <a:schemeClr val="tx1"/>
                </a:solidFill>
                <a:latin typeface="Pangolin" panose="00000500000000000000" pitchFamily="2" charset="0"/>
              </a:rPr>
              <a:t>9+9+10+13+14+15+15+16</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256FBD53-ACB5-4A3D-9A52-463BE4B3044B}"/>
              </a:ext>
              <a:ext uri="{C183D7F6-B498-43B3-948B-1728B52AA6E4}">
                <adec:decorative xmlns:adec="http://schemas.microsoft.com/office/drawing/2017/decorative" val="1"/>
              </a:ext>
            </a:extLst>
          </p:cNvPr>
          <p:cNvSpPr txBox="1"/>
          <p:nvPr/>
        </p:nvSpPr>
        <p:spPr>
          <a:xfrm>
            <a:off x="413285" y="4531530"/>
            <a:ext cx="1608326" cy="246221"/>
          </a:xfrm>
          <a:prstGeom prst="rect">
            <a:avLst/>
          </a:prstGeom>
          <a:noFill/>
        </p:spPr>
        <p:txBody>
          <a:bodyPr wrap="square">
            <a:spAutoFit/>
          </a:bodyPr>
          <a:lstStyle/>
          <a:p>
            <a:pPr algn="ctr"/>
            <a:r>
              <a:rPr lang="de-DE" sz="1000" dirty="0">
                <a:latin typeface="Pangolin" panose="00000500000000000000" pitchFamily="2" charset="0"/>
              </a:rPr>
              <a:t>8 </a:t>
            </a:r>
            <a:r>
              <a:rPr lang="de-DE" sz="1000" dirty="0" err="1">
                <a:latin typeface="Pangolin" panose="00000500000000000000" pitchFamily="2" charset="0"/>
              </a:rPr>
              <a:t>Usuarios</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E91FFE95-BCC1-4F01-815E-B63384514892}"/>
              </a:ext>
              <a:ext uri="{C183D7F6-B498-43B3-948B-1728B52AA6E4}">
                <adec:decorative xmlns:adec="http://schemas.microsoft.com/office/drawing/2017/decorative" val="1"/>
              </a:ext>
            </a:extLst>
          </p:cNvPr>
          <p:cNvSpPr txBox="1"/>
          <p:nvPr/>
        </p:nvSpPr>
        <p:spPr>
          <a:xfrm>
            <a:off x="2096961" y="4314377"/>
            <a:ext cx="526033" cy="246221"/>
          </a:xfrm>
          <a:prstGeom prst="rect">
            <a:avLst/>
          </a:prstGeom>
          <a:noFill/>
        </p:spPr>
        <p:txBody>
          <a:bodyPr wrap="square">
            <a:spAutoFit/>
          </a:bodyPr>
          <a:lstStyle/>
          <a:p>
            <a:pPr algn="ctr"/>
            <a:r>
              <a:rPr lang="de-DE" sz="1000" dirty="0">
                <a:latin typeface="Pangolin" panose="00000500000000000000" pitchFamily="2" charset="0"/>
              </a:rPr>
              <a:t>101</a:t>
            </a:r>
            <a:endParaRPr lang="de-AT" sz="1000" dirty="0">
              <a:solidFill>
                <a:schemeClr val="tx1"/>
              </a:solidFill>
              <a:latin typeface="Pangolin" panose="00000500000000000000" pitchFamily="2" charset="0"/>
            </a:endParaRPr>
          </a:p>
        </p:txBody>
      </p:sp>
      <p:sp>
        <p:nvSpPr>
          <p:cNvPr id="38" name="Textfeld 37">
            <a:extLst>
              <a:ext uri="{FF2B5EF4-FFF2-40B4-BE49-F238E27FC236}">
                <a16:creationId xmlns:a16="http://schemas.microsoft.com/office/drawing/2014/main" id="{F87300B8-3B34-452A-9E19-921C495DB61B}"/>
              </a:ext>
              <a:ext uri="{C183D7F6-B498-43B3-948B-1728B52AA6E4}">
                <adec:decorative xmlns:adec="http://schemas.microsoft.com/office/drawing/2017/decorative" val="1"/>
              </a:ext>
            </a:extLst>
          </p:cNvPr>
          <p:cNvSpPr txBox="1"/>
          <p:nvPr/>
        </p:nvSpPr>
        <p:spPr>
          <a:xfrm>
            <a:off x="2096961" y="4531529"/>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39" name="Textfeld 38">
            <a:extLst>
              <a:ext uri="{FF2B5EF4-FFF2-40B4-BE49-F238E27FC236}">
                <a16:creationId xmlns:a16="http://schemas.microsoft.com/office/drawing/2014/main" id="{99F55336-02E0-4B71-A64A-DA87E6E5897D}"/>
              </a:ext>
              <a:ext uri="{C183D7F6-B498-43B3-948B-1728B52AA6E4}">
                <adec:decorative xmlns:adec="http://schemas.microsoft.com/office/drawing/2017/decorative" val="1"/>
              </a:ext>
            </a:extLst>
          </p:cNvPr>
          <p:cNvSpPr txBox="1"/>
          <p:nvPr/>
        </p:nvSpPr>
        <p:spPr>
          <a:xfrm>
            <a:off x="1891373" y="4385902"/>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7808FE65-1F5F-4CF2-B713-FAC0B81E6257}"/>
              </a:ext>
              <a:ext uri="{C183D7F6-B498-43B3-948B-1728B52AA6E4}">
                <adec:decorative xmlns:adec="http://schemas.microsoft.com/office/drawing/2017/decorative" val="1"/>
              </a:ext>
            </a:extLst>
          </p:cNvPr>
          <p:cNvSpPr txBox="1"/>
          <p:nvPr/>
        </p:nvSpPr>
        <p:spPr>
          <a:xfrm>
            <a:off x="2532804" y="4391099"/>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41" name="Textfeld 40">
            <a:extLst>
              <a:ext uri="{FF2B5EF4-FFF2-40B4-BE49-F238E27FC236}">
                <a16:creationId xmlns:a16="http://schemas.microsoft.com/office/drawing/2014/main" id="{74B713E2-B23D-490D-8851-7432755BDF15}"/>
              </a:ext>
              <a:ext uri="{C183D7F6-B498-43B3-948B-1728B52AA6E4}">
                <adec:decorative xmlns:adec="http://schemas.microsoft.com/office/drawing/2017/decorative" val="1"/>
              </a:ext>
            </a:extLst>
          </p:cNvPr>
          <p:cNvSpPr txBox="1"/>
          <p:nvPr/>
        </p:nvSpPr>
        <p:spPr>
          <a:xfrm>
            <a:off x="2658301" y="4385901"/>
            <a:ext cx="774700" cy="307777"/>
          </a:xfrm>
          <a:prstGeom prst="rect">
            <a:avLst/>
          </a:prstGeom>
          <a:noFill/>
        </p:spPr>
        <p:txBody>
          <a:bodyPr wrap="square">
            <a:spAutoFit/>
          </a:bodyPr>
          <a:lstStyle/>
          <a:p>
            <a:pPr algn="ctr"/>
            <a:r>
              <a:rPr lang="de-DE" sz="1400" dirty="0">
                <a:latin typeface="Pangolin" panose="00000500000000000000" pitchFamily="2" charset="0"/>
              </a:rPr>
              <a:t>12.6</a:t>
            </a:r>
            <a:r>
              <a:rPr lang="de-DE" sz="1400" dirty="0">
                <a:highlight>
                  <a:srgbClr val="C0C0C0"/>
                </a:highlight>
                <a:latin typeface="Pangolin" panose="00000500000000000000" pitchFamily="2" charset="0"/>
              </a:rPr>
              <a:t>?</a:t>
            </a:r>
            <a:endParaRPr lang="de-AT" sz="1400" dirty="0">
              <a:solidFill>
                <a:schemeClr val="tx1"/>
              </a:solidFill>
              <a:highlight>
                <a:srgbClr val="C0C0C0"/>
              </a:highlight>
              <a:latin typeface="Pangolin" panose="00000500000000000000" pitchFamily="2" charset="0"/>
            </a:endParaRPr>
          </a:p>
        </p:txBody>
      </p:sp>
      <p:sp>
        <p:nvSpPr>
          <p:cNvPr id="10" name="Ellipse 9">
            <a:extLst>
              <a:ext uri="{FF2B5EF4-FFF2-40B4-BE49-F238E27FC236}">
                <a16:creationId xmlns:a16="http://schemas.microsoft.com/office/drawing/2014/main" id="{AFB46FA7-7307-4CE7-BB4E-14453E269804}"/>
              </a:ext>
              <a:ext uri="{C183D7F6-B498-43B3-948B-1728B52AA6E4}">
                <adec:decorative xmlns:adec="http://schemas.microsoft.com/office/drawing/2017/decorative" val="1"/>
              </a:ext>
            </a:extLst>
          </p:cNvPr>
          <p:cNvSpPr/>
          <p:nvPr/>
        </p:nvSpPr>
        <p:spPr>
          <a:xfrm>
            <a:off x="503511"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2" name="Textfeld 41">
            <a:extLst>
              <a:ext uri="{FF2B5EF4-FFF2-40B4-BE49-F238E27FC236}">
                <a16:creationId xmlns:a16="http://schemas.microsoft.com/office/drawing/2014/main" id="{33050BEB-B6E4-43E7-9EEF-E0B329290DFB}"/>
              </a:ext>
              <a:ext uri="{C183D7F6-B498-43B3-948B-1728B52AA6E4}">
                <adec:decorative xmlns:adec="http://schemas.microsoft.com/office/drawing/2017/decorative" val="1"/>
              </a:ext>
            </a:extLst>
          </p:cNvPr>
          <p:cNvSpPr txBox="1"/>
          <p:nvPr/>
        </p:nvSpPr>
        <p:spPr>
          <a:xfrm>
            <a:off x="246593" y="1735558"/>
            <a:ext cx="2044169" cy="246221"/>
          </a:xfrm>
          <a:prstGeom prst="rect">
            <a:avLst/>
          </a:prstGeom>
          <a:noFill/>
        </p:spPr>
        <p:txBody>
          <a:bodyPr wrap="square">
            <a:spAutoFit/>
          </a:bodyPr>
          <a:lstStyle/>
          <a:p>
            <a:pPr marL="0" marR="0" lvl="0" indent="0" algn="l" rtl="0">
              <a:spcBef>
                <a:spcPts val="0"/>
              </a:spcBef>
              <a:spcAft>
                <a:spcPts val="0"/>
              </a:spcAft>
              <a:buNone/>
            </a:pPr>
            <a:r>
              <a:rPr lang="de-DE" sz="1000" b="1" dirty="0" err="1">
                <a:solidFill>
                  <a:schemeClr val="dk1"/>
                </a:solidFill>
                <a:latin typeface="Pangolin"/>
                <a:ea typeface="Pangolin"/>
                <a:cs typeface="Pangolin"/>
                <a:sym typeface="Pangolin"/>
              </a:rPr>
              <a:t>Calculando</a:t>
            </a:r>
            <a:r>
              <a:rPr lang="de-DE" sz="1000" b="1" dirty="0">
                <a:solidFill>
                  <a:schemeClr val="dk1"/>
                </a:solidFill>
                <a:latin typeface="Pangolin"/>
                <a:ea typeface="Pangolin"/>
                <a:cs typeface="Pangolin"/>
                <a:sym typeface="Pangolin"/>
              </a:rPr>
              <a:t> la MEDIANA:</a:t>
            </a:r>
          </a:p>
        </p:txBody>
      </p:sp>
      <p:sp>
        <p:nvSpPr>
          <p:cNvPr id="44" name="Ellipse 43">
            <a:extLst>
              <a:ext uri="{FF2B5EF4-FFF2-40B4-BE49-F238E27FC236}">
                <a16:creationId xmlns:a16="http://schemas.microsoft.com/office/drawing/2014/main" id="{5345483F-97C5-4934-AC7B-D7E84932D030}"/>
              </a:ext>
              <a:ext uri="{C183D7F6-B498-43B3-948B-1728B52AA6E4}">
                <adec:decorative xmlns:adec="http://schemas.microsoft.com/office/drawing/2017/decorative" val="1"/>
              </a:ext>
            </a:extLst>
          </p:cNvPr>
          <p:cNvSpPr/>
          <p:nvPr/>
        </p:nvSpPr>
        <p:spPr>
          <a:xfrm>
            <a:off x="832048"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5" name="Ellipse 44">
            <a:extLst>
              <a:ext uri="{FF2B5EF4-FFF2-40B4-BE49-F238E27FC236}">
                <a16:creationId xmlns:a16="http://schemas.microsoft.com/office/drawing/2014/main" id="{0C6C14B0-D150-4EC8-BF8B-3D6D1820214F}"/>
              </a:ext>
              <a:ext uri="{C183D7F6-B498-43B3-948B-1728B52AA6E4}">
                <adec:decorative xmlns:adec="http://schemas.microsoft.com/office/drawing/2017/decorative" val="1"/>
              </a:ext>
            </a:extLst>
          </p:cNvPr>
          <p:cNvSpPr/>
          <p:nvPr/>
        </p:nvSpPr>
        <p:spPr>
          <a:xfrm>
            <a:off x="1160585"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6" name="Ellipse 45">
            <a:extLst>
              <a:ext uri="{FF2B5EF4-FFF2-40B4-BE49-F238E27FC236}">
                <a16:creationId xmlns:a16="http://schemas.microsoft.com/office/drawing/2014/main" id="{E361C4E2-C4A2-4CC9-B0D5-98352409F4C5}"/>
              </a:ext>
              <a:ext uri="{C183D7F6-B498-43B3-948B-1728B52AA6E4}">
                <adec:decorative xmlns:adec="http://schemas.microsoft.com/office/drawing/2017/decorative" val="1"/>
              </a:ext>
            </a:extLst>
          </p:cNvPr>
          <p:cNvSpPr/>
          <p:nvPr/>
        </p:nvSpPr>
        <p:spPr>
          <a:xfrm>
            <a:off x="2446616"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7" name="Ellipse 46">
            <a:extLst>
              <a:ext uri="{FF2B5EF4-FFF2-40B4-BE49-F238E27FC236}">
                <a16:creationId xmlns:a16="http://schemas.microsoft.com/office/drawing/2014/main" id="{7AC632BB-BAFD-4CB6-8A1A-1069A9849752}"/>
              </a:ext>
              <a:ext uri="{C183D7F6-B498-43B3-948B-1728B52AA6E4}">
                <adec:decorative xmlns:adec="http://schemas.microsoft.com/office/drawing/2017/decorative" val="1"/>
              </a:ext>
            </a:extLst>
          </p:cNvPr>
          <p:cNvSpPr/>
          <p:nvPr/>
        </p:nvSpPr>
        <p:spPr>
          <a:xfrm>
            <a:off x="2780302"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8" name="Ellipse 47">
            <a:extLst>
              <a:ext uri="{FF2B5EF4-FFF2-40B4-BE49-F238E27FC236}">
                <a16:creationId xmlns:a16="http://schemas.microsoft.com/office/drawing/2014/main" id="{9E77062D-38F4-4F20-B1C6-7AAD0B9B16C9}"/>
              </a:ext>
              <a:ext uri="{C183D7F6-B498-43B3-948B-1728B52AA6E4}">
                <adec:decorative xmlns:adec="http://schemas.microsoft.com/office/drawing/2017/decorative" val="1"/>
              </a:ext>
            </a:extLst>
          </p:cNvPr>
          <p:cNvSpPr/>
          <p:nvPr/>
        </p:nvSpPr>
        <p:spPr>
          <a:xfrm>
            <a:off x="3113988" y="205925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9" name="Rechteck 48">
            <a:extLst>
              <a:ext uri="{FF2B5EF4-FFF2-40B4-BE49-F238E27FC236}">
                <a16:creationId xmlns:a16="http://schemas.microsoft.com/office/drawing/2014/main" id="{D5B06E66-ED7D-4F58-B146-80E41C77A880}"/>
              </a:ext>
              <a:ext uri="{C183D7F6-B498-43B3-948B-1728B52AA6E4}">
                <adec:decorative xmlns:adec="http://schemas.microsoft.com/office/drawing/2017/decorative" val="1"/>
              </a:ext>
            </a:extLst>
          </p:cNvPr>
          <p:cNvSpPr/>
          <p:nvPr/>
        </p:nvSpPr>
        <p:spPr>
          <a:xfrm>
            <a:off x="1573577" y="2037081"/>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51" name="Textfeld 50">
            <a:extLst>
              <a:ext uri="{FF2B5EF4-FFF2-40B4-BE49-F238E27FC236}">
                <a16:creationId xmlns:a16="http://schemas.microsoft.com/office/drawing/2014/main" id="{2EA3BA06-DED4-4397-806A-C175F9AFFD4C}"/>
              </a:ext>
              <a:ext uri="{C183D7F6-B498-43B3-948B-1728B52AA6E4}">
                <adec:decorative xmlns:adec="http://schemas.microsoft.com/office/drawing/2017/decorative" val="1"/>
              </a:ext>
            </a:extLst>
          </p:cNvPr>
          <p:cNvSpPr txBox="1"/>
          <p:nvPr/>
        </p:nvSpPr>
        <p:spPr>
          <a:xfrm>
            <a:off x="795337" y="2099710"/>
            <a:ext cx="365248" cy="246221"/>
          </a:xfrm>
          <a:prstGeom prst="rect">
            <a:avLst/>
          </a:prstGeom>
          <a:noFill/>
        </p:spPr>
        <p:txBody>
          <a:bodyPr wrap="square">
            <a:spAutoFit/>
          </a:bodyPr>
          <a:lstStyle/>
          <a:p>
            <a:pPr algn="ctr"/>
            <a:r>
              <a:rPr lang="de-DE" sz="1000" dirty="0">
                <a:latin typeface="Pangolin" panose="00000500000000000000" pitchFamily="2" charset="0"/>
              </a:rPr>
              <a:t>50</a:t>
            </a:r>
            <a:endParaRPr lang="de-AT" sz="1000" dirty="0">
              <a:solidFill>
                <a:schemeClr val="tx1"/>
              </a:solidFill>
              <a:latin typeface="Pangolin" panose="00000500000000000000" pitchFamily="2" charset="0"/>
            </a:endParaRPr>
          </a:p>
        </p:txBody>
      </p:sp>
      <p:sp>
        <p:nvSpPr>
          <p:cNvPr id="114" name="Ellipse 113">
            <a:extLst>
              <a:ext uri="{FF2B5EF4-FFF2-40B4-BE49-F238E27FC236}">
                <a16:creationId xmlns:a16="http://schemas.microsoft.com/office/drawing/2014/main" id="{C379DE85-432B-4A87-9DBE-7C08E3A58F44}"/>
              </a:ext>
              <a:ext uri="{C183D7F6-B498-43B3-948B-1728B52AA6E4}">
                <adec:decorative xmlns:adec="http://schemas.microsoft.com/office/drawing/2017/decorative" val="1"/>
              </a:ext>
            </a:extLst>
          </p:cNvPr>
          <p:cNvSpPr/>
          <p:nvPr/>
        </p:nvSpPr>
        <p:spPr>
          <a:xfrm>
            <a:off x="1654302" y="2069442"/>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52" name="Textfeld 51">
            <a:extLst>
              <a:ext uri="{FF2B5EF4-FFF2-40B4-BE49-F238E27FC236}">
                <a16:creationId xmlns:a16="http://schemas.microsoft.com/office/drawing/2014/main" id="{F10A3971-CCA0-4953-ADD2-D48692477C12}"/>
              </a:ext>
              <a:ext uri="{C183D7F6-B498-43B3-948B-1728B52AA6E4}">
                <adec:decorative xmlns:adec="http://schemas.microsoft.com/office/drawing/2017/decorative" val="1"/>
              </a:ext>
            </a:extLst>
          </p:cNvPr>
          <p:cNvSpPr txBox="1"/>
          <p:nvPr/>
        </p:nvSpPr>
        <p:spPr>
          <a:xfrm>
            <a:off x="1138648" y="2099710"/>
            <a:ext cx="365248" cy="246221"/>
          </a:xfrm>
          <a:prstGeom prst="rect">
            <a:avLst/>
          </a:prstGeom>
          <a:noFill/>
        </p:spPr>
        <p:txBody>
          <a:bodyPr wrap="square">
            <a:spAutoFit/>
          </a:bodyPr>
          <a:lstStyle/>
          <a:p>
            <a:pPr algn="ctr"/>
            <a:r>
              <a:rPr lang="de-DE" sz="1000" dirty="0">
                <a:latin typeface="Pangolin" panose="00000500000000000000" pitchFamily="2" charset="0"/>
              </a:rPr>
              <a:t>55</a:t>
            </a:r>
            <a:endParaRPr lang="de-AT" sz="1000" dirty="0">
              <a:solidFill>
                <a:schemeClr val="tx1"/>
              </a:solidFill>
              <a:latin typeface="Pangolin" panose="00000500000000000000" pitchFamily="2" charset="0"/>
            </a:endParaRPr>
          </a:p>
        </p:txBody>
      </p:sp>
      <p:sp>
        <p:nvSpPr>
          <p:cNvPr id="53" name="Textfeld 52">
            <a:extLst>
              <a:ext uri="{FF2B5EF4-FFF2-40B4-BE49-F238E27FC236}">
                <a16:creationId xmlns:a16="http://schemas.microsoft.com/office/drawing/2014/main" id="{C1F3995A-21AD-48E9-A090-DC3F67B36585}"/>
              </a:ext>
              <a:ext uri="{C183D7F6-B498-43B3-948B-1728B52AA6E4}">
                <adec:decorative xmlns:adec="http://schemas.microsoft.com/office/drawing/2017/decorative" val="1"/>
              </a:ext>
            </a:extLst>
          </p:cNvPr>
          <p:cNvSpPr txBox="1"/>
          <p:nvPr/>
        </p:nvSpPr>
        <p:spPr>
          <a:xfrm>
            <a:off x="1609366" y="2099710"/>
            <a:ext cx="39659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57</a:t>
            </a:r>
            <a:endParaRPr lang="de-AT" sz="1000" dirty="0">
              <a:solidFill>
                <a:schemeClr val="tx1"/>
              </a:solidFill>
              <a:latin typeface="Pangolin" panose="00000500000000000000" pitchFamily="2" charset="0"/>
            </a:endParaRPr>
          </a:p>
        </p:txBody>
      </p:sp>
      <p:sp>
        <p:nvSpPr>
          <p:cNvPr id="54" name="Textfeld 53">
            <a:extLst>
              <a:ext uri="{FF2B5EF4-FFF2-40B4-BE49-F238E27FC236}">
                <a16:creationId xmlns:a16="http://schemas.microsoft.com/office/drawing/2014/main" id="{19CE1862-F3B6-4A80-B4B2-64C8EB64ECE3}"/>
              </a:ext>
              <a:ext uri="{C183D7F6-B498-43B3-948B-1728B52AA6E4}">
                <adec:decorative xmlns:adec="http://schemas.microsoft.com/office/drawing/2017/decorative" val="1"/>
              </a:ext>
            </a:extLst>
          </p:cNvPr>
          <p:cNvSpPr txBox="1"/>
          <p:nvPr/>
        </p:nvSpPr>
        <p:spPr>
          <a:xfrm>
            <a:off x="2414560" y="2099710"/>
            <a:ext cx="365248" cy="246221"/>
          </a:xfrm>
          <a:prstGeom prst="rect">
            <a:avLst/>
          </a:prstGeom>
          <a:noFill/>
        </p:spPr>
        <p:txBody>
          <a:bodyPr wrap="square">
            <a:spAutoFit/>
          </a:bodyPr>
          <a:lstStyle/>
          <a:p>
            <a:pPr algn="ctr"/>
            <a:r>
              <a:rPr lang="de-DE" sz="1000" dirty="0">
                <a:latin typeface="Pangolin" panose="00000500000000000000" pitchFamily="2" charset="0"/>
              </a:rPr>
              <a:t>65</a:t>
            </a:r>
            <a:endParaRPr lang="de-AT" sz="1000" dirty="0">
              <a:solidFill>
                <a:schemeClr val="tx1"/>
              </a:solidFill>
              <a:latin typeface="Pangolin" panose="00000500000000000000" pitchFamily="2" charset="0"/>
            </a:endParaRPr>
          </a:p>
        </p:txBody>
      </p:sp>
      <p:sp>
        <p:nvSpPr>
          <p:cNvPr id="55" name="Textfeld 54">
            <a:extLst>
              <a:ext uri="{FF2B5EF4-FFF2-40B4-BE49-F238E27FC236}">
                <a16:creationId xmlns:a16="http://schemas.microsoft.com/office/drawing/2014/main" id="{5BAD4677-6885-4F59-8998-1D25301059BA}"/>
              </a:ext>
              <a:ext uri="{C183D7F6-B498-43B3-948B-1728B52AA6E4}">
                <adec:decorative xmlns:adec="http://schemas.microsoft.com/office/drawing/2017/decorative" val="1"/>
              </a:ext>
            </a:extLst>
          </p:cNvPr>
          <p:cNvSpPr txBox="1"/>
          <p:nvPr/>
        </p:nvSpPr>
        <p:spPr>
          <a:xfrm>
            <a:off x="2753899" y="2099710"/>
            <a:ext cx="365248" cy="246221"/>
          </a:xfrm>
          <a:prstGeom prst="rect">
            <a:avLst/>
          </a:prstGeom>
          <a:noFill/>
        </p:spPr>
        <p:txBody>
          <a:bodyPr wrap="square">
            <a:spAutoFit/>
          </a:bodyPr>
          <a:lstStyle/>
          <a:p>
            <a:pPr algn="ctr"/>
            <a:r>
              <a:rPr lang="de-DE" sz="1000" dirty="0">
                <a:latin typeface="Pangolin" panose="00000500000000000000" pitchFamily="2" charset="0"/>
              </a:rPr>
              <a:t>70</a:t>
            </a:r>
            <a:endParaRPr lang="de-AT" sz="1000" dirty="0">
              <a:solidFill>
                <a:schemeClr val="tx1"/>
              </a:solidFill>
              <a:latin typeface="Pangolin" panose="00000500000000000000" pitchFamily="2" charset="0"/>
            </a:endParaRPr>
          </a:p>
        </p:txBody>
      </p:sp>
      <p:sp>
        <p:nvSpPr>
          <p:cNvPr id="56" name="Textfeld 55">
            <a:extLst>
              <a:ext uri="{FF2B5EF4-FFF2-40B4-BE49-F238E27FC236}">
                <a16:creationId xmlns:a16="http://schemas.microsoft.com/office/drawing/2014/main" id="{75E62F3C-7E76-4FB4-9401-B8CB0CCC4D4A}"/>
              </a:ext>
              <a:ext uri="{C183D7F6-B498-43B3-948B-1728B52AA6E4}">
                <adec:decorative xmlns:adec="http://schemas.microsoft.com/office/drawing/2017/decorative" val="1"/>
              </a:ext>
            </a:extLst>
          </p:cNvPr>
          <p:cNvSpPr txBox="1"/>
          <p:nvPr/>
        </p:nvSpPr>
        <p:spPr>
          <a:xfrm>
            <a:off x="3083292" y="2099710"/>
            <a:ext cx="365248" cy="246221"/>
          </a:xfrm>
          <a:prstGeom prst="rect">
            <a:avLst/>
          </a:prstGeom>
          <a:noFill/>
        </p:spPr>
        <p:txBody>
          <a:bodyPr wrap="square">
            <a:spAutoFit/>
          </a:bodyPr>
          <a:lstStyle/>
          <a:p>
            <a:pPr algn="ctr"/>
            <a:r>
              <a:rPr lang="de-DE" sz="1000" dirty="0">
                <a:latin typeface="Pangolin" panose="00000500000000000000" pitchFamily="2" charset="0"/>
              </a:rPr>
              <a:t>75</a:t>
            </a:r>
            <a:endParaRPr lang="de-AT" sz="1000" dirty="0">
              <a:solidFill>
                <a:schemeClr val="tx1"/>
              </a:solidFill>
              <a:latin typeface="Pangolin" panose="00000500000000000000" pitchFamily="2" charset="0"/>
            </a:endParaRPr>
          </a:p>
        </p:txBody>
      </p:sp>
      <p:sp>
        <p:nvSpPr>
          <p:cNvPr id="57" name="Textfeld 56">
            <a:extLst>
              <a:ext uri="{FF2B5EF4-FFF2-40B4-BE49-F238E27FC236}">
                <a16:creationId xmlns:a16="http://schemas.microsoft.com/office/drawing/2014/main" id="{2233EED3-C61F-4A4C-A420-46441C64BAF4}"/>
              </a:ext>
              <a:ext uri="{C183D7F6-B498-43B3-948B-1728B52AA6E4}">
                <adec:decorative xmlns:adec="http://schemas.microsoft.com/office/drawing/2017/decorative" val="1"/>
              </a:ext>
            </a:extLst>
          </p:cNvPr>
          <p:cNvSpPr txBox="1"/>
          <p:nvPr/>
        </p:nvSpPr>
        <p:spPr>
          <a:xfrm>
            <a:off x="246593" y="2836624"/>
            <a:ext cx="2044169" cy="246221"/>
          </a:xfrm>
          <a:prstGeom prst="rect">
            <a:avLst/>
          </a:prstGeom>
          <a:noFill/>
        </p:spPr>
        <p:txBody>
          <a:bodyPr wrap="square">
            <a:spAutoFit/>
          </a:bodyPr>
          <a:lstStyle/>
          <a:p>
            <a:pPr marL="0" marR="0" lvl="0" indent="0" algn="l" rtl="0">
              <a:spcBef>
                <a:spcPts val="0"/>
              </a:spcBef>
              <a:spcAft>
                <a:spcPts val="0"/>
              </a:spcAft>
              <a:buNone/>
            </a:pPr>
            <a:r>
              <a:rPr lang="de-DE" sz="1000" b="1" dirty="0" err="1">
                <a:solidFill>
                  <a:schemeClr val="dk1"/>
                </a:solidFill>
                <a:latin typeface="Pangolin"/>
                <a:ea typeface="Pangolin"/>
                <a:cs typeface="Pangolin"/>
                <a:sym typeface="Pangolin"/>
              </a:rPr>
              <a:t>Calculando</a:t>
            </a:r>
            <a:r>
              <a:rPr lang="de-DE" sz="1000" b="1" dirty="0">
                <a:solidFill>
                  <a:schemeClr val="dk1"/>
                </a:solidFill>
                <a:latin typeface="Pangolin"/>
                <a:ea typeface="Pangolin"/>
                <a:cs typeface="Pangolin"/>
                <a:sym typeface="Pangolin"/>
              </a:rPr>
              <a:t> la MODA:</a:t>
            </a:r>
          </a:p>
        </p:txBody>
      </p:sp>
      <p:sp>
        <p:nvSpPr>
          <p:cNvPr id="58" name="Textfeld 57">
            <a:extLst>
              <a:ext uri="{FF2B5EF4-FFF2-40B4-BE49-F238E27FC236}">
                <a16:creationId xmlns:a16="http://schemas.microsoft.com/office/drawing/2014/main" id="{6FDD0D5B-A9FB-4408-93CD-F723436C086B}"/>
              </a:ext>
              <a:ext uri="{C183D7F6-B498-43B3-948B-1728B52AA6E4}">
                <adec:decorative xmlns:adec="http://schemas.microsoft.com/office/drawing/2017/decorative" val="1"/>
              </a:ext>
            </a:extLst>
          </p:cNvPr>
          <p:cNvSpPr txBox="1"/>
          <p:nvPr/>
        </p:nvSpPr>
        <p:spPr>
          <a:xfrm>
            <a:off x="413285" y="3110097"/>
            <a:ext cx="1877478" cy="246221"/>
          </a:xfrm>
          <a:prstGeom prst="rect">
            <a:avLst/>
          </a:prstGeom>
          <a:noFill/>
        </p:spPr>
        <p:txBody>
          <a:bodyPr wrap="square">
            <a:spAutoFit/>
          </a:bodyPr>
          <a:lstStyle/>
          <a:p>
            <a:r>
              <a:rPr lang="de-DE" sz="1000" dirty="0">
                <a:latin typeface="Pangolin" panose="00000500000000000000" pitchFamily="2" charset="0"/>
              </a:rPr>
              <a:t>45, 50, 55, 57, 63, 70, 65, 75</a:t>
            </a:r>
            <a:endParaRPr lang="de-AT" sz="1000" dirty="0">
              <a:solidFill>
                <a:schemeClr val="tx1"/>
              </a:solidFill>
              <a:latin typeface="Pangolin" panose="00000500000000000000" pitchFamily="2" charset="0"/>
            </a:endParaRPr>
          </a:p>
        </p:txBody>
      </p:sp>
      <p:sp>
        <p:nvSpPr>
          <p:cNvPr id="59" name="Textfeld 58">
            <a:extLst>
              <a:ext uri="{FF2B5EF4-FFF2-40B4-BE49-F238E27FC236}">
                <a16:creationId xmlns:a16="http://schemas.microsoft.com/office/drawing/2014/main" id="{296FDF6C-8E13-49CC-BA9A-7D10C5AC18A5}"/>
              </a:ext>
              <a:ext uri="{C183D7F6-B498-43B3-948B-1728B52AA6E4}">
                <adec:decorative xmlns:adec="http://schemas.microsoft.com/office/drawing/2017/decorative" val="1"/>
              </a:ext>
            </a:extLst>
          </p:cNvPr>
          <p:cNvSpPr txBox="1"/>
          <p:nvPr/>
        </p:nvSpPr>
        <p:spPr>
          <a:xfrm>
            <a:off x="2311930" y="3044763"/>
            <a:ext cx="1877478" cy="400110"/>
          </a:xfrm>
          <a:prstGeom prst="rect">
            <a:avLst/>
          </a:prstGeom>
          <a:noFill/>
        </p:spPr>
        <p:txBody>
          <a:bodyPr wrap="square">
            <a:spAutoFit/>
          </a:bodyPr>
          <a:lstStyle/>
          <a:p>
            <a:pPr marL="0" marR="0" lvl="0" indent="0" algn="l" rtl="0">
              <a:spcBef>
                <a:spcPts val="0"/>
              </a:spcBef>
              <a:spcAft>
                <a:spcPts val="0"/>
              </a:spcAft>
              <a:buNone/>
            </a:pPr>
            <a:r>
              <a:rPr lang="es-ES" sz="1000" dirty="0">
                <a:solidFill>
                  <a:schemeClr val="dk1"/>
                </a:solidFill>
                <a:latin typeface="Pangolin"/>
                <a:ea typeface="Pangolin"/>
                <a:cs typeface="Pangolin"/>
                <a:sym typeface="Pangolin"/>
              </a:rPr>
              <a:t>Cada valor solo existe una vez – </a:t>
            </a:r>
            <a:r>
              <a:rPr lang="es-ES" sz="1000" dirty="0">
                <a:solidFill>
                  <a:schemeClr val="dk1"/>
                </a:solidFill>
                <a:highlight>
                  <a:srgbClr val="C0C0C0"/>
                </a:highlight>
                <a:latin typeface="Pangolin"/>
                <a:ea typeface="Pangolin"/>
                <a:cs typeface="Pangolin"/>
                <a:sym typeface="Pangolin"/>
              </a:rPr>
              <a:t>la moda no existe</a:t>
            </a:r>
            <a:r>
              <a:rPr lang="es-ES" sz="1000" dirty="0">
                <a:solidFill>
                  <a:schemeClr val="dk1"/>
                </a:solidFill>
                <a:latin typeface="Pangolin"/>
                <a:ea typeface="Pangolin"/>
                <a:cs typeface="Pangolin"/>
                <a:sym typeface="Pangolin"/>
              </a:rPr>
              <a:t>!</a:t>
            </a:r>
          </a:p>
        </p:txBody>
      </p:sp>
      <p:sp>
        <p:nvSpPr>
          <p:cNvPr id="60" name="Textfeld 59">
            <a:extLst>
              <a:ext uri="{FF2B5EF4-FFF2-40B4-BE49-F238E27FC236}">
                <a16:creationId xmlns:a16="http://schemas.microsoft.com/office/drawing/2014/main" id="{192FD8BA-527E-41AE-BEE4-0E1368CB8971}"/>
              </a:ext>
              <a:ext uri="{C183D7F6-B498-43B3-948B-1728B52AA6E4}">
                <adec:decorative xmlns:adec="http://schemas.microsoft.com/office/drawing/2017/decorative" val="1"/>
              </a:ext>
            </a:extLst>
          </p:cNvPr>
          <p:cNvSpPr txBox="1"/>
          <p:nvPr/>
        </p:nvSpPr>
        <p:spPr>
          <a:xfrm>
            <a:off x="413284" y="2390945"/>
            <a:ext cx="3887253" cy="369332"/>
          </a:xfrm>
          <a:prstGeom prst="rect">
            <a:avLst/>
          </a:prstGeom>
          <a:noFill/>
        </p:spPr>
        <p:txBody>
          <a:bodyPr wrap="square">
            <a:spAutoFit/>
          </a:bodyPr>
          <a:lstStyle/>
          <a:p>
            <a:r>
              <a:rPr lang="de-DE" sz="900" dirty="0">
                <a:solidFill>
                  <a:schemeClr val="dk1"/>
                </a:solidFill>
                <a:latin typeface="Pangolin"/>
                <a:ea typeface="Pangolin"/>
                <a:cs typeface="Pangolin"/>
                <a:sym typeface="Pangolin"/>
              </a:rPr>
              <a:t>Si </a:t>
            </a:r>
            <a:r>
              <a:rPr lang="de-DE" sz="900" dirty="0" err="1">
                <a:solidFill>
                  <a:schemeClr val="dk1"/>
                </a:solidFill>
                <a:latin typeface="Pangolin"/>
                <a:ea typeface="Pangolin"/>
                <a:cs typeface="Pangolin"/>
                <a:sym typeface="Pangolin"/>
              </a:rPr>
              <a:t>hubiera</a:t>
            </a:r>
            <a:r>
              <a:rPr lang="de-DE" sz="900" dirty="0">
                <a:solidFill>
                  <a:schemeClr val="dk1"/>
                </a:solidFill>
                <a:latin typeface="Pangolin"/>
                <a:ea typeface="Pangolin"/>
                <a:cs typeface="Pangolin"/>
                <a:sym typeface="Pangolin"/>
              </a:rPr>
              <a:t> dos </a:t>
            </a:r>
            <a:r>
              <a:rPr lang="de-DE" sz="900" dirty="0" err="1">
                <a:solidFill>
                  <a:schemeClr val="dk1"/>
                </a:solidFill>
                <a:latin typeface="Pangolin"/>
                <a:ea typeface="Pangolin"/>
                <a:cs typeface="Pangolin"/>
                <a:sym typeface="Pangolin"/>
              </a:rPr>
              <a:t>valores</a:t>
            </a:r>
            <a:r>
              <a:rPr lang="de-DE" sz="900" dirty="0">
                <a:solidFill>
                  <a:schemeClr val="dk1"/>
                </a:solidFill>
                <a:latin typeface="Pangolin"/>
                <a:ea typeface="Pangolin"/>
                <a:cs typeface="Pangolin"/>
                <a:sym typeface="Pangolin"/>
              </a:rPr>
              <a:t> </a:t>
            </a:r>
            <a:r>
              <a:rPr lang="de-DE" sz="900" dirty="0" err="1">
                <a:solidFill>
                  <a:schemeClr val="dk1"/>
                </a:solidFill>
                <a:latin typeface="Pangolin"/>
                <a:ea typeface="Pangolin"/>
                <a:cs typeface="Pangolin"/>
                <a:sym typeface="Pangolin"/>
              </a:rPr>
              <a:t>centrales</a:t>
            </a:r>
            <a:r>
              <a:rPr lang="de-DE" sz="900" dirty="0">
                <a:solidFill>
                  <a:schemeClr val="dk1"/>
                </a:solidFill>
                <a:latin typeface="Pangolin"/>
                <a:ea typeface="Pangolin"/>
                <a:cs typeface="Pangolin"/>
                <a:sym typeface="Pangolin"/>
              </a:rPr>
              <a:t>, la </a:t>
            </a:r>
            <a:r>
              <a:rPr lang="de-DE" sz="900" dirty="0" err="1">
                <a:solidFill>
                  <a:schemeClr val="dk1"/>
                </a:solidFill>
                <a:latin typeface="Pangolin"/>
                <a:ea typeface="Pangolin"/>
                <a:cs typeface="Pangolin"/>
                <a:sym typeface="Pangolin"/>
              </a:rPr>
              <a:t>media</a:t>
            </a:r>
            <a:r>
              <a:rPr lang="de-DE" sz="900" dirty="0">
                <a:solidFill>
                  <a:schemeClr val="dk1"/>
                </a:solidFill>
                <a:latin typeface="Pangolin"/>
                <a:ea typeface="Pangolin"/>
                <a:cs typeface="Pangolin"/>
                <a:sym typeface="Pangolin"/>
              </a:rPr>
              <a:t> de los </a:t>
            </a:r>
            <a:r>
              <a:rPr lang="de-DE" sz="900" dirty="0" err="1">
                <a:solidFill>
                  <a:schemeClr val="dk1"/>
                </a:solidFill>
                <a:latin typeface="Pangolin"/>
                <a:ea typeface="Pangolin"/>
                <a:cs typeface="Pangolin"/>
                <a:sym typeface="Pangolin"/>
              </a:rPr>
              <a:t>valores</a:t>
            </a:r>
            <a:r>
              <a:rPr lang="de-DE" sz="900" dirty="0">
                <a:solidFill>
                  <a:schemeClr val="dk1"/>
                </a:solidFill>
                <a:latin typeface="Pangolin"/>
                <a:ea typeface="Pangolin"/>
                <a:cs typeface="Pangolin"/>
                <a:sym typeface="Pangolin"/>
              </a:rPr>
              <a:t> es la </a:t>
            </a:r>
            <a:r>
              <a:rPr lang="de-DE" sz="900" dirty="0" err="1">
                <a:solidFill>
                  <a:schemeClr val="dk1"/>
                </a:solidFill>
                <a:latin typeface="Pangolin"/>
                <a:ea typeface="Pangolin"/>
                <a:cs typeface="Pangolin"/>
                <a:sym typeface="Pangolin"/>
              </a:rPr>
              <a:t>mediana</a:t>
            </a:r>
            <a:r>
              <a:rPr lang="de-DE" sz="900" dirty="0">
                <a:latin typeface="Pangolin" panose="00000500000000000000" pitchFamily="2" charset="0"/>
              </a:rPr>
              <a:t>:</a:t>
            </a:r>
            <a:br>
              <a:rPr lang="de-DE" sz="900" dirty="0">
                <a:latin typeface="Pangolin" panose="00000500000000000000" pitchFamily="2" charset="0"/>
              </a:rPr>
            </a:br>
            <a:r>
              <a:rPr lang="de-DE" sz="900" dirty="0">
                <a:latin typeface="Pangolin" panose="00000500000000000000" pitchFamily="2" charset="0"/>
              </a:rPr>
              <a:t>(57+63)/2 = </a:t>
            </a:r>
            <a:r>
              <a:rPr lang="de-DE" sz="900" dirty="0">
                <a:highlight>
                  <a:srgbClr val="C0C0C0"/>
                </a:highlight>
                <a:latin typeface="Pangolin" panose="00000500000000000000" pitchFamily="2" charset="0"/>
              </a:rPr>
              <a:t>60bpm</a:t>
            </a:r>
            <a:r>
              <a:rPr lang="de-DE" sz="900" dirty="0">
                <a:latin typeface="Pangolin" panose="00000500000000000000" pitchFamily="2" charset="0"/>
              </a:rPr>
              <a:t>) </a:t>
            </a:r>
            <a:endParaRPr lang="de-AT" sz="900" dirty="0">
              <a:solidFill>
                <a:schemeClr val="tx1"/>
              </a:solidFill>
              <a:latin typeface="Pangolin" panose="00000500000000000000" pitchFamily="2" charset="0"/>
            </a:endParaRPr>
          </a:p>
        </p:txBody>
      </p:sp>
      <p:sp>
        <p:nvSpPr>
          <p:cNvPr id="61" name="Textfeld 60">
            <a:extLst>
              <a:ext uri="{FF2B5EF4-FFF2-40B4-BE49-F238E27FC236}">
                <a16:creationId xmlns:a16="http://schemas.microsoft.com/office/drawing/2014/main" id="{60D19927-1D76-44D9-AA1A-1AF318E1AFA0}"/>
              </a:ext>
              <a:ext uri="{C183D7F6-B498-43B3-948B-1728B52AA6E4}">
                <adec:decorative xmlns:adec="http://schemas.microsoft.com/office/drawing/2017/decorative" val="1"/>
              </a:ext>
            </a:extLst>
          </p:cNvPr>
          <p:cNvSpPr txBox="1"/>
          <p:nvPr/>
        </p:nvSpPr>
        <p:spPr>
          <a:xfrm>
            <a:off x="246593" y="4848170"/>
            <a:ext cx="2044169" cy="246221"/>
          </a:xfrm>
          <a:prstGeom prst="rect">
            <a:avLst/>
          </a:prstGeom>
          <a:noFill/>
        </p:spPr>
        <p:txBody>
          <a:bodyPr wrap="square">
            <a:spAutoFit/>
          </a:bodyPr>
          <a:lstStyle/>
          <a:p>
            <a:pPr marL="0" marR="0" lvl="0" indent="0" algn="l" rtl="0">
              <a:spcBef>
                <a:spcPts val="0"/>
              </a:spcBef>
              <a:spcAft>
                <a:spcPts val="0"/>
              </a:spcAft>
              <a:buNone/>
            </a:pPr>
            <a:r>
              <a:rPr lang="de-DE" sz="1000" b="1" dirty="0" err="1">
                <a:solidFill>
                  <a:schemeClr val="dk1"/>
                </a:solidFill>
                <a:latin typeface="Pangolin"/>
                <a:ea typeface="Pangolin"/>
                <a:cs typeface="Pangolin"/>
                <a:sym typeface="Pangolin"/>
              </a:rPr>
              <a:t>Calculando</a:t>
            </a:r>
            <a:r>
              <a:rPr lang="de-DE" sz="1000" b="1" dirty="0">
                <a:solidFill>
                  <a:schemeClr val="dk1"/>
                </a:solidFill>
                <a:latin typeface="Pangolin"/>
                <a:ea typeface="Pangolin"/>
                <a:cs typeface="Pangolin"/>
                <a:sym typeface="Pangolin"/>
              </a:rPr>
              <a:t> la MEDIANA:</a:t>
            </a:r>
          </a:p>
        </p:txBody>
      </p:sp>
      <p:sp>
        <p:nvSpPr>
          <p:cNvPr id="63" name="Ellipse 62">
            <a:extLst>
              <a:ext uri="{FF2B5EF4-FFF2-40B4-BE49-F238E27FC236}">
                <a16:creationId xmlns:a16="http://schemas.microsoft.com/office/drawing/2014/main" id="{7110C887-D8AD-4BA8-B020-A5E47AA1BC21}"/>
              </a:ext>
              <a:ext uri="{C183D7F6-B498-43B3-948B-1728B52AA6E4}">
                <adec:decorative xmlns:adec="http://schemas.microsoft.com/office/drawing/2017/decorative" val="1"/>
              </a:ext>
            </a:extLst>
          </p:cNvPr>
          <p:cNvSpPr/>
          <p:nvPr/>
        </p:nvSpPr>
        <p:spPr>
          <a:xfrm>
            <a:off x="503511"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4" name="Ellipse 63">
            <a:extLst>
              <a:ext uri="{FF2B5EF4-FFF2-40B4-BE49-F238E27FC236}">
                <a16:creationId xmlns:a16="http://schemas.microsoft.com/office/drawing/2014/main" id="{71C587EA-6E7D-48DC-A9B6-3E9C33D33E93}"/>
              </a:ext>
              <a:ext uri="{C183D7F6-B498-43B3-948B-1728B52AA6E4}">
                <adec:decorative xmlns:adec="http://schemas.microsoft.com/office/drawing/2017/decorative" val="1"/>
              </a:ext>
            </a:extLst>
          </p:cNvPr>
          <p:cNvSpPr/>
          <p:nvPr/>
        </p:nvSpPr>
        <p:spPr>
          <a:xfrm>
            <a:off x="829278"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5" name="Ellipse 64">
            <a:extLst>
              <a:ext uri="{FF2B5EF4-FFF2-40B4-BE49-F238E27FC236}">
                <a16:creationId xmlns:a16="http://schemas.microsoft.com/office/drawing/2014/main" id="{8498A403-8206-468C-A774-C27DD71E3890}"/>
              </a:ext>
              <a:ext uri="{C183D7F6-B498-43B3-948B-1728B52AA6E4}">
                <adec:decorative xmlns:adec="http://schemas.microsoft.com/office/drawing/2017/decorative" val="1"/>
              </a:ext>
            </a:extLst>
          </p:cNvPr>
          <p:cNvSpPr/>
          <p:nvPr/>
        </p:nvSpPr>
        <p:spPr>
          <a:xfrm>
            <a:off x="1155045"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7" name="Ellipse 66">
            <a:extLst>
              <a:ext uri="{FF2B5EF4-FFF2-40B4-BE49-F238E27FC236}">
                <a16:creationId xmlns:a16="http://schemas.microsoft.com/office/drawing/2014/main" id="{710B55B9-EB91-4CB8-98A2-E66C0293615B}"/>
              </a:ext>
              <a:ext uri="{C183D7F6-B498-43B3-948B-1728B52AA6E4}">
                <adec:decorative xmlns:adec="http://schemas.microsoft.com/office/drawing/2017/decorative" val="1"/>
              </a:ext>
            </a:extLst>
          </p:cNvPr>
          <p:cNvSpPr/>
          <p:nvPr/>
        </p:nvSpPr>
        <p:spPr>
          <a:xfrm>
            <a:off x="2418092"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8" name="Ellipse 67">
            <a:extLst>
              <a:ext uri="{FF2B5EF4-FFF2-40B4-BE49-F238E27FC236}">
                <a16:creationId xmlns:a16="http://schemas.microsoft.com/office/drawing/2014/main" id="{5040813B-6342-44CE-A4B4-88E58B7FA5F5}"/>
              </a:ext>
              <a:ext uri="{C183D7F6-B498-43B3-948B-1728B52AA6E4}">
                <adec:decorative xmlns:adec="http://schemas.microsoft.com/office/drawing/2017/decorative" val="1"/>
              </a:ext>
            </a:extLst>
          </p:cNvPr>
          <p:cNvSpPr/>
          <p:nvPr/>
        </p:nvSpPr>
        <p:spPr>
          <a:xfrm>
            <a:off x="2751778"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9" name="Ellipse 68">
            <a:extLst>
              <a:ext uri="{FF2B5EF4-FFF2-40B4-BE49-F238E27FC236}">
                <a16:creationId xmlns:a16="http://schemas.microsoft.com/office/drawing/2014/main" id="{608868C2-1F4B-4C90-AE8D-B1AD61845FCC}"/>
              </a:ext>
              <a:ext uri="{C183D7F6-B498-43B3-948B-1728B52AA6E4}">
                <adec:decorative xmlns:adec="http://schemas.microsoft.com/office/drawing/2017/decorative" val="1"/>
              </a:ext>
            </a:extLst>
          </p:cNvPr>
          <p:cNvSpPr/>
          <p:nvPr/>
        </p:nvSpPr>
        <p:spPr>
          <a:xfrm>
            <a:off x="3085464" y="5194415"/>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62" name="Textfeld 61">
            <a:extLst>
              <a:ext uri="{FF2B5EF4-FFF2-40B4-BE49-F238E27FC236}">
                <a16:creationId xmlns:a16="http://schemas.microsoft.com/office/drawing/2014/main" id="{C1E369EE-DFAB-4DBA-9A44-CF67ACEF5443}"/>
              </a:ext>
              <a:ext uri="{C183D7F6-B498-43B3-948B-1728B52AA6E4}">
                <adec:decorative xmlns:adec="http://schemas.microsoft.com/office/drawing/2017/decorative" val="1"/>
              </a:ext>
            </a:extLst>
          </p:cNvPr>
          <p:cNvSpPr txBox="1"/>
          <p:nvPr/>
        </p:nvSpPr>
        <p:spPr>
          <a:xfrm>
            <a:off x="466800" y="5227361"/>
            <a:ext cx="365248" cy="246221"/>
          </a:xfrm>
          <a:prstGeom prst="rect">
            <a:avLst/>
          </a:prstGeom>
          <a:noFill/>
        </p:spPr>
        <p:txBody>
          <a:bodyPr wrap="square">
            <a:spAutoFit/>
          </a:bodyPr>
          <a:lstStyle/>
          <a:p>
            <a:pPr algn="ctr"/>
            <a:r>
              <a:rPr lang="de-DE" sz="1000" dirty="0">
                <a:latin typeface="Pangolin" panose="00000500000000000000" pitchFamily="2" charset="0"/>
              </a:rPr>
              <a:t>9</a:t>
            </a:r>
            <a:endParaRPr lang="de-AT" sz="1000" dirty="0">
              <a:solidFill>
                <a:schemeClr val="tx1"/>
              </a:solidFill>
              <a:latin typeface="Pangolin" panose="00000500000000000000" pitchFamily="2" charset="0"/>
            </a:endParaRPr>
          </a:p>
        </p:txBody>
      </p:sp>
      <p:sp>
        <p:nvSpPr>
          <p:cNvPr id="70" name="Textfeld 69">
            <a:extLst>
              <a:ext uri="{FF2B5EF4-FFF2-40B4-BE49-F238E27FC236}">
                <a16:creationId xmlns:a16="http://schemas.microsoft.com/office/drawing/2014/main" id="{0A3DF643-D04B-4C25-8DE6-69AF971B5309}"/>
              </a:ext>
              <a:ext uri="{C183D7F6-B498-43B3-948B-1728B52AA6E4}">
                <adec:decorative xmlns:adec="http://schemas.microsoft.com/office/drawing/2017/decorative" val="1"/>
              </a:ext>
            </a:extLst>
          </p:cNvPr>
          <p:cNvSpPr txBox="1"/>
          <p:nvPr/>
        </p:nvSpPr>
        <p:spPr>
          <a:xfrm>
            <a:off x="795337" y="5227361"/>
            <a:ext cx="365248" cy="246221"/>
          </a:xfrm>
          <a:prstGeom prst="rect">
            <a:avLst/>
          </a:prstGeom>
          <a:noFill/>
        </p:spPr>
        <p:txBody>
          <a:bodyPr wrap="square">
            <a:spAutoFit/>
          </a:bodyPr>
          <a:lstStyle/>
          <a:p>
            <a:pPr algn="ctr"/>
            <a:r>
              <a:rPr lang="de-DE" sz="1000" dirty="0">
                <a:latin typeface="Pangolin" panose="00000500000000000000" pitchFamily="2" charset="0"/>
              </a:rPr>
              <a:t>9</a:t>
            </a:r>
            <a:endParaRPr lang="de-AT" sz="1000" dirty="0">
              <a:solidFill>
                <a:schemeClr val="tx1"/>
              </a:solidFill>
              <a:latin typeface="Pangolin" panose="00000500000000000000" pitchFamily="2" charset="0"/>
            </a:endParaRPr>
          </a:p>
        </p:txBody>
      </p:sp>
      <p:sp>
        <p:nvSpPr>
          <p:cNvPr id="71" name="Textfeld 70">
            <a:extLst>
              <a:ext uri="{FF2B5EF4-FFF2-40B4-BE49-F238E27FC236}">
                <a16:creationId xmlns:a16="http://schemas.microsoft.com/office/drawing/2014/main" id="{811093E6-244E-48F9-B580-BA90B6F5489E}"/>
              </a:ext>
              <a:ext uri="{C183D7F6-B498-43B3-948B-1728B52AA6E4}">
                <adec:decorative xmlns:adec="http://schemas.microsoft.com/office/drawing/2017/decorative" val="1"/>
              </a:ext>
            </a:extLst>
          </p:cNvPr>
          <p:cNvSpPr txBox="1"/>
          <p:nvPr/>
        </p:nvSpPr>
        <p:spPr>
          <a:xfrm>
            <a:off x="1119042" y="5227361"/>
            <a:ext cx="365248" cy="246221"/>
          </a:xfrm>
          <a:prstGeom prst="rect">
            <a:avLst/>
          </a:prstGeom>
          <a:noFill/>
        </p:spPr>
        <p:txBody>
          <a:bodyPr wrap="square">
            <a:spAutoFit/>
          </a:bodyPr>
          <a:lstStyle/>
          <a:p>
            <a:pPr algn="ctr"/>
            <a:r>
              <a:rPr lang="de-DE" sz="1000" dirty="0">
                <a:latin typeface="Pangolin" panose="00000500000000000000" pitchFamily="2" charset="0"/>
              </a:rPr>
              <a:t>10</a:t>
            </a:r>
            <a:endParaRPr lang="de-AT" sz="1000" dirty="0">
              <a:solidFill>
                <a:schemeClr val="tx1"/>
              </a:solidFill>
              <a:latin typeface="Pangolin" panose="00000500000000000000" pitchFamily="2" charset="0"/>
            </a:endParaRPr>
          </a:p>
        </p:txBody>
      </p:sp>
      <p:sp>
        <p:nvSpPr>
          <p:cNvPr id="73" name="Textfeld 72">
            <a:extLst>
              <a:ext uri="{FF2B5EF4-FFF2-40B4-BE49-F238E27FC236}">
                <a16:creationId xmlns:a16="http://schemas.microsoft.com/office/drawing/2014/main" id="{C3B5AB3A-74CD-483F-91F7-A0B1F6050F9F}"/>
              </a:ext>
              <a:ext uri="{C183D7F6-B498-43B3-948B-1728B52AA6E4}">
                <adec:decorative xmlns:adec="http://schemas.microsoft.com/office/drawing/2017/decorative" val="1"/>
              </a:ext>
            </a:extLst>
          </p:cNvPr>
          <p:cNvSpPr txBox="1"/>
          <p:nvPr/>
        </p:nvSpPr>
        <p:spPr>
          <a:xfrm>
            <a:off x="2386036" y="5227361"/>
            <a:ext cx="365248" cy="246221"/>
          </a:xfrm>
          <a:prstGeom prst="rect">
            <a:avLst/>
          </a:prstGeom>
          <a:noFill/>
        </p:spPr>
        <p:txBody>
          <a:bodyPr wrap="square">
            <a:spAutoFit/>
          </a:bodyPr>
          <a:lstStyle/>
          <a:p>
            <a:pPr algn="ctr"/>
            <a:r>
              <a:rPr lang="de-DE" sz="1000" dirty="0">
                <a:latin typeface="Pangolin" panose="00000500000000000000" pitchFamily="2" charset="0"/>
              </a:rPr>
              <a:t>15</a:t>
            </a:r>
            <a:endParaRPr lang="de-AT" sz="1000" dirty="0">
              <a:solidFill>
                <a:schemeClr val="tx1"/>
              </a:solidFill>
              <a:latin typeface="Pangolin" panose="00000500000000000000" pitchFamily="2" charset="0"/>
            </a:endParaRPr>
          </a:p>
        </p:txBody>
      </p:sp>
      <p:sp>
        <p:nvSpPr>
          <p:cNvPr id="74" name="Textfeld 73">
            <a:extLst>
              <a:ext uri="{FF2B5EF4-FFF2-40B4-BE49-F238E27FC236}">
                <a16:creationId xmlns:a16="http://schemas.microsoft.com/office/drawing/2014/main" id="{145E2FC2-72BF-42EB-B060-F8F5EF693300}"/>
              </a:ext>
              <a:ext uri="{C183D7F6-B498-43B3-948B-1728B52AA6E4}">
                <adec:decorative xmlns:adec="http://schemas.microsoft.com/office/drawing/2017/decorative" val="1"/>
              </a:ext>
            </a:extLst>
          </p:cNvPr>
          <p:cNvSpPr txBox="1"/>
          <p:nvPr/>
        </p:nvSpPr>
        <p:spPr>
          <a:xfrm>
            <a:off x="2716776" y="5227361"/>
            <a:ext cx="365248" cy="246221"/>
          </a:xfrm>
          <a:prstGeom prst="rect">
            <a:avLst/>
          </a:prstGeom>
          <a:noFill/>
        </p:spPr>
        <p:txBody>
          <a:bodyPr wrap="square">
            <a:spAutoFit/>
          </a:bodyPr>
          <a:lstStyle/>
          <a:p>
            <a:pPr algn="ctr"/>
            <a:r>
              <a:rPr lang="de-DE" sz="1000" dirty="0">
                <a:latin typeface="Pangolin" panose="00000500000000000000" pitchFamily="2" charset="0"/>
              </a:rPr>
              <a:t>15</a:t>
            </a:r>
            <a:endParaRPr lang="de-AT" sz="1000" dirty="0">
              <a:solidFill>
                <a:schemeClr val="tx1"/>
              </a:solidFill>
              <a:latin typeface="Pangolin" panose="00000500000000000000" pitchFamily="2" charset="0"/>
            </a:endParaRPr>
          </a:p>
        </p:txBody>
      </p:sp>
      <p:sp>
        <p:nvSpPr>
          <p:cNvPr id="75" name="Textfeld 74">
            <a:extLst>
              <a:ext uri="{FF2B5EF4-FFF2-40B4-BE49-F238E27FC236}">
                <a16:creationId xmlns:a16="http://schemas.microsoft.com/office/drawing/2014/main" id="{9C52F4CD-4C83-4EC7-8C6E-DF2E590100B3}"/>
              </a:ext>
              <a:ext uri="{C183D7F6-B498-43B3-948B-1728B52AA6E4}">
                <adec:decorative xmlns:adec="http://schemas.microsoft.com/office/drawing/2017/decorative" val="1"/>
              </a:ext>
            </a:extLst>
          </p:cNvPr>
          <p:cNvSpPr txBox="1"/>
          <p:nvPr/>
        </p:nvSpPr>
        <p:spPr>
          <a:xfrm>
            <a:off x="3043605" y="5227361"/>
            <a:ext cx="365248" cy="246221"/>
          </a:xfrm>
          <a:prstGeom prst="rect">
            <a:avLst/>
          </a:prstGeom>
          <a:noFill/>
        </p:spPr>
        <p:txBody>
          <a:bodyPr wrap="square">
            <a:spAutoFit/>
          </a:bodyPr>
          <a:lstStyle/>
          <a:p>
            <a:pPr algn="ctr"/>
            <a:r>
              <a:rPr lang="de-DE" sz="1000" dirty="0">
                <a:latin typeface="Pangolin" panose="00000500000000000000" pitchFamily="2" charset="0"/>
              </a:rPr>
              <a:t>16</a:t>
            </a:r>
            <a:endParaRPr lang="de-AT" sz="1000" dirty="0">
              <a:solidFill>
                <a:schemeClr val="tx1"/>
              </a:solidFill>
              <a:latin typeface="Pangolin" panose="00000500000000000000" pitchFamily="2" charset="0"/>
            </a:endParaRPr>
          </a:p>
        </p:txBody>
      </p:sp>
      <p:sp>
        <p:nvSpPr>
          <p:cNvPr id="76" name="Textfeld 75">
            <a:extLst>
              <a:ext uri="{FF2B5EF4-FFF2-40B4-BE49-F238E27FC236}">
                <a16:creationId xmlns:a16="http://schemas.microsoft.com/office/drawing/2014/main" id="{166A09C2-60DA-4441-86D4-37BCAB2F8EDB}"/>
              </a:ext>
              <a:ext uri="{C183D7F6-B498-43B3-948B-1728B52AA6E4}">
                <adec:decorative xmlns:adec="http://schemas.microsoft.com/office/drawing/2017/decorative" val="1"/>
              </a:ext>
            </a:extLst>
          </p:cNvPr>
          <p:cNvSpPr txBox="1"/>
          <p:nvPr/>
        </p:nvSpPr>
        <p:spPr>
          <a:xfrm>
            <a:off x="3425330" y="5192544"/>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77" name="Textfeld 76">
            <a:extLst>
              <a:ext uri="{FF2B5EF4-FFF2-40B4-BE49-F238E27FC236}">
                <a16:creationId xmlns:a16="http://schemas.microsoft.com/office/drawing/2014/main" id="{2F45E7DA-4643-4743-9DA8-5695685829E3}"/>
              </a:ext>
              <a:ext uri="{C183D7F6-B498-43B3-948B-1728B52AA6E4}">
                <adec:decorative xmlns:adec="http://schemas.microsoft.com/office/drawing/2017/decorative" val="1"/>
              </a:ext>
            </a:extLst>
          </p:cNvPr>
          <p:cNvSpPr txBox="1"/>
          <p:nvPr/>
        </p:nvSpPr>
        <p:spPr>
          <a:xfrm>
            <a:off x="3523117" y="5187346"/>
            <a:ext cx="774700" cy="307777"/>
          </a:xfrm>
          <a:prstGeom prst="rect">
            <a:avLst/>
          </a:prstGeom>
          <a:noFill/>
        </p:spPr>
        <p:txBody>
          <a:bodyPr wrap="square">
            <a:spAutoFit/>
          </a:bodyPr>
          <a:lstStyle/>
          <a:p>
            <a:pPr algn="ctr"/>
            <a:r>
              <a:rPr lang="de-DE" sz="1400" dirty="0">
                <a:latin typeface="Pangolin" panose="00000500000000000000" pitchFamily="2" charset="0"/>
              </a:rPr>
              <a:t>13.5</a:t>
            </a:r>
            <a:r>
              <a:rPr lang="de-DE" sz="1400" dirty="0">
                <a:highlight>
                  <a:srgbClr val="C0C0C0"/>
                </a:highlight>
                <a:latin typeface="Pangolin" panose="00000500000000000000" pitchFamily="2" charset="0"/>
              </a:rPr>
              <a:t>?</a:t>
            </a:r>
            <a:endParaRPr lang="de-AT" sz="1400" dirty="0">
              <a:solidFill>
                <a:schemeClr val="tx1"/>
              </a:solidFill>
              <a:highlight>
                <a:srgbClr val="C0C0C0"/>
              </a:highlight>
              <a:latin typeface="Pangolin" panose="00000500000000000000" pitchFamily="2" charset="0"/>
            </a:endParaRPr>
          </a:p>
        </p:txBody>
      </p:sp>
      <p:sp>
        <p:nvSpPr>
          <p:cNvPr id="78" name="Textfeld 77">
            <a:extLst>
              <a:ext uri="{FF2B5EF4-FFF2-40B4-BE49-F238E27FC236}">
                <a16:creationId xmlns:a16="http://schemas.microsoft.com/office/drawing/2014/main" id="{10D79A77-6F2E-4D91-8B7A-C96F1F446182}"/>
              </a:ext>
              <a:ext uri="{C183D7F6-B498-43B3-948B-1728B52AA6E4}">
                <adec:decorative xmlns:adec="http://schemas.microsoft.com/office/drawing/2017/decorative" val="1"/>
              </a:ext>
            </a:extLst>
          </p:cNvPr>
          <p:cNvSpPr txBox="1"/>
          <p:nvPr/>
        </p:nvSpPr>
        <p:spPr>
          <a:xfrm>
            <a:off x="2254049" y="4639046"/>
            <a:ext cx="2231026" cy="646331"/>
          </a:xfrm>
          <a:prstGeom prst="rect">
            <a:avLst/>
          </a:prstGeom>
          <a:noFill/>
        </p:spPr>
        <p:txBody>
          <a:bodyPr wrap="square">
            <a:spAutoFit/>
          </a:bodyPr>
          <a:lstStyle/>
          <a:p>
            <a:pPr marL="0" marR="0" lvl="0" indent="0" algn="r" rtl="0">
              <a:spcBef>
                <a:spcPts val="0"/>
              </a:spcBef>
              <a:spcAft>
                <a:spcPts val="0"/>
              </a:spcAft>
              <a:buNone/>
            </a:pPr>
            <a:r>
              <a:rPr lang="es-ES" sz="900" dirty="0">
                <a:solidFill>
                  <a:srgbClr val="7F7F7F"/>
                </a:solidFill>
                <a:latin typeface="Pangolin"/>
                <a:ea typeface="Pangolin"/>
                <a:cs typeface="Pangolin"/>
                <a:sym typeface="Pangolin"/>
              </a:rPr>
              <a:t>El tiempo de uso no es un valor cuantitativo - por lo tanto, calcular la media y mediana no tiene sentido alguno!</a:t>
            </a:r>
            <a:br>
              <a:rPr lang="es-ES" sz="900" dirty="0">
                <a:solidFill>
                  <a:srgbClr val="7F7F7F"/>
                </a:solidFill>
                <a:latin typeface="Pangolin"/>
                <a:ea typeface="Pangolin"/>
                <a:cs typeface="Pangolin"/>
                <a:sym typeface="Pangolin"/>
              </a:rPr>
            </a:br>
            <a:endParaRPr lang="es-ES" sz="900" dirty="0">
              <a:solidFill>
                <a:srgbClr val="7F7F7F"/>
              </a:solidFill>
              <a:latin typeface="Pangolin"/>
              <a:ea typeface="Pangolin"/>
              <a:cs typeface="Pangolin"/>
              <a:sym typeface="Pangolin"/>
            </a:endParaRPr>
          </a:p>
        </p:txBody>
      </p:sp>
      <p:pic>
        <p:nvPicPr>
          <p:cNvPr id="79" name="Grafik 78">
            <a:extLst>
              <a:ext uri="{FF2B5EF4-FFF2-40B4-BE49-F238E27FC236}">
                <a16:creationId xmlns:a16="http://schemas.microsoft.com/office/drawing/2014/main" id="{633F33E9-4BFE-4BBE-A697-2205EA1F9CC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50591" flipH="1">
            <a:off x="3346748" y="4532583"/>
            <a:ext cx="166284" cy="100426"/>
          </a:xfrm>
          <a:prstGeom prst="rect">
            <a:avLst/>
          </a:prstGeom>
        </p:spPr>
      </p:pic>
      <p:pic>
        <p:nvPicPr>
          <p:cNvPr id="80" name="Grafik 79">
            <a:extLst>
              <a:ext uri="{FF2B5EF4-FFF2-40B4-BE49-F238E27FC236}">
                <a16:creationId xmlns:a16="http://schemas.microsoft.com/office/drawing/2014/main" id="{785A806B-3870-46C8-94F7-020CB28465A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349367" flipH="1" flipV="1">
            <a:off x="4179707" y="5179550"/>
            <a:ext cx="187602" cy="113301"/>
          </a:xfrm>
          <a:prstGeom prst="rect">
            <a:avLst/>
          </a:prstGeom>
        </p:spPr>
      </p:pic>
      <p:sp>
        <p:nvSpPr>
          <p:cNvPr id="81" name="Textfeld 80">
            <a:extLst>
              <a:ext uri="{FF2B5EF4-FFF2-40B4-BE49-F238E27FC236}">
                <a16:creationId xmlns:a16="http://schemas.microsoft.com/office/drawing/2014/main" id="{BF4A240F-FD79-47A6-BC7B-6CABB464DDEC}"/>
              </a:ext>
              <a:ext uri="{C183D7F6-B498-43B3-948B-1728B52AA6E4}">
                <adec:decorative xmlns:adec="http://schemas.microsoft.com/office/drawing/2017/decorative" val="1"/>
              </a:ext>
            </a:extLst>
          </p:cNvPr>
          <p:cNvSpPr txBox="1"/>
          <p:nvPr/>
        </p:nvSpPr>
        <p:spPr>
          <a:xfrm>
            <a:off x="246593" y="5677094"/>
            <a:ext cx="2044169" cy="246221"/>
          </a:xfrm>
          <a:prstGeom prst="rect">
            <a:avLst/>
          </a:prstGeom>
          <a:noFill/>
        </p:spPr>
        <p:txBody>
          <a:bodyPr wrap="square">
            <a:spAutoFit/>
          </a:bodyPr>
          <a:lstStyle/>
          <a:p>
            <a:pPr marL="0" marR="0" lvl="0" indent="0" algn="l" rtl="0">
              <a:spcBef>
                <a:spcPts val="0"/>
              </a:spcBef>
              <a:spcAft>
                <a:spcPts val="0"/>
              </a:spcAft>
              <a:buNone/>
            </a:pPr>
            <a:r>
              <a:rPr lang="de-DE" sz="1000" b="1" dirty="0" err="1">
                <a:solidFill>
                  <a:schemeClr val="dk1"/>
                </a:solidFill>
                <a:latin typeface="Pangolin"/>
                <a:ea typeface="Pangolin"/>
                <a:cs typeface="Pangolin"/>
                <a:sym typeface="Pangolin"/>
              </a:rPr>
              <a:t>Calculando</a:t>
            </a:r>
            <a:r>
              <a:rPr lang="de-DE" sz="1000" b="1" dirty="0">
                <a:solidFill>
                  <a:schemeClr val="dk1"/>
                </a:solidFill>
                <a:latin typeface="Pangolin"/>
                <a:ea typeface="Pangolin"/>
                <a:cs typeface="Pangolin"/>
                <a:sym typeface="Pangolin"/>
              </a:rPr>
              <a:t> la MODA:</a:t>
            </a:r>
          </a:p>
        </p:txBody>
      </p:sp>
      <p:sp>
        <p:nvSpPr>
          <p:cNvPr id="82" name="Textfeld 81">
            <a:extLst>
              <a:ext uri="{FF2B5EF4-FFF2-40B4-BE49-F238E27FC236}">
                <a16:creationId xmlns:a16="http://schemas.microsoft.com/office/drawing/2014/main" id="{9AB18F7C-70C0-46E5-B3D0-B23E794DF098}"/>
              </a:ext>
              <a:ext uri="{C183D7F6-B498-43B3-948B-1728B52AA6E4}">
                <adec:decorative xmlns:adec="http://schemas.microsoft.com/office/drawing/2017/decorative" val="1"/>
              </a:ext>
            </a:extLst>
          </p:cNvPr>
          <p:cNvSpPr txBox="1"/>
          <p:nvPr/>
        </p:nvSpPr>
        <p:spPr>
          <a:xfrm>
            <a:off x="413285" y="5948098"/>
            <a:ext cx="2447838" cy="246221"/>
          </a:xfrm>
          <a:prstGeom prst="rect">
            <a:avLst/>
          </a:prstGeom>
          <a:noFill/>
        </p:spPr>
        <p:txBody>
          <a:bodyPr wrap="square">
            <a:spAutoFit/>
          </a:bodyPr>
          <a:lstStyle/>
          <a:p>
            <a:r>
              <a:rPr lang="de-DE" sz="1000" dirty="0">
                <a:latin typeface="Pangolin" panose="00000500000000000000" pitchFamily="2" charset="0"/>
              </a:rPr>
              <a:t>9:00, 10:00, 13:00, 14:00, 15:00, 16:00</a:t>
            </a:r>
            <a:endParaRPr lang="de-AT" sz="1000" dirty="0">
              <a:solidFill>
                <a:schemeClr val="tx1"/>
              </a:solidFill>
              <a:latin typeface="Pangolin" panose="00000500000000000000" pitchFamily="2" charset="0"/>
            </a:endParaRPr>
          </a:p>
        </p:txBody>
      </p:sp>
      <p:sp>
        <p:nvSpPr>
          <p:cNvPr id="83" name="Textfeld 82">
            <a:extLst>
              <a:ext uri="{FF2B5EF4-FFF2-40B4-BE49-F238E27FC236}">
                <a16:creationId xmlns:a16="http://schemas.microsoft.com/office/drawing/2014/main" id="{38FB8FAD-DD65-47A4-B3C8-DF4C95483E5B}"/>
              </a:ext>
              <a:ext uri="{C183D7F6-B498-43B3-948B-1728B52AA6E4}">
                <adec:decorative xmlns:adec="http://schemas.microsoft.com/office/drawing/2017/decorative" val="1"/>
              </a:ext>
            </a:extLst>
          </p:cNvPr>
          <p:cNvSpPr txBox="1"/>
          <p:nvPr/>
        </p:nvSpPr>
        <p:spPr>
          <a:xfrm>
            <a:off x="413285" y="6180427"/>
            <a:ext cx="2447838" cy="246221"/>
          </a:xfrm>
          <a:prstGeom prst="rect">
            <a:avLst/>
          </a:prstGeom>
          <a:noFill/>
        </p:spPr>
        <p:txBody>
          <a:bodyPr wrap="square">
            <a:spAutoFit/>
          </a:bodyPr>
          <a:lstStyle/>
          <a:p>
            <a:r>
              <a:rPr lang="de-DE" sz="1000" dirty="0">
                <a:latin typeface="Pangolin" panose="00000500000000000000" pitchFamily="2" charset="0"/>
              </a:rPr>
              <a:t>   2x         1x          </a:t>
            </a:r>
            <a:r>
              <a:rPr lang="de-DE" sz="1000" dirty="0" err="1">
                <a:latin typeface="Pangolin" panose="00000500000000000000" pitchFamily="2" charset="0"/>
              </a:rPr>
              <a:t>1x</a:t>
            </a:r>
            <a:r>
              <a:rPr lang="de-DE" sz="1000" dirty="0">
                <a:latin typeface="Pangolin" panose="00000500000000000000" pitchFamily="2" charset="0"/>
              </a:rPr>
              <a:t>          </a:t>
            </a:r>
            <a:r>
              <a:rPr lang="de-DE" sz="1000" dirty="0" err="1">
                <a:latin typeface="Pangolin" panose="00000500000000000000" pitchFamily="2" charset="0"/>
              </a:rPr>
              <a:t>1x</a:t>
            </a:r>
            <a:r>
              <a:rPr lang="de-DE" sz="1000" dirty="0">
                <a:latin typeface="Pangolin" panose="00000500000000000000" pitchFamily="2" charset="0"/>
              </a:rPr>
              <a:t>          2x         1x</a:t>
            </a:r>
            <a:endParaRPr lang="de-AT" sz="1000" dirty="0">
              <a:solidFill>
                <a:schemeClr val="tx1"/>
              </a:solidFill>
              <a:latin typeface="Pangolin" panose="00000500000000000000" pitchFamily="2" charset="0"/>
            </a:endParaRPr>
          </a:p>
        </p:txBody>
      </p:sp>
      <p:sp>
        <p:nvSpPr>
          <p:cNvPr id="84" name="Textfeld 83">
            <a:extLst>
              <a:ext uri="{FF2B5EF4-FFF2-40B4-BE49-F238E27FC236}">
                <a16:creationId xmlns:a16="http://schemas.microsoft.com/office/drawing/2014/main" id="{39C44340-DB48-476B-895C-34F4A649AFF0}"/>
              </a:ext>
              <a:ext uri="{C183D7F6-B498-43B3-948B-1728B52AA6E4}">
                <adec:decorative xmlns:adec="http://schemas.microsoft.com/office/drawing/2017/decorative" val="1"/>
              </a:ext>
            </a:extLst>
          </p:cNvPr>
          <p:cNvSpPr txBox="1"/>
          <p:nvPr/>
        </p:nvSpPr>
        <p:spPr>
          <a:xfrm>
            <a:off x="2846912" y="6039377"/>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85" name="Textfeld 84">
            <a:extLst>
              <a:ext uri="{FF2B5EF4-FFF2-40B4-BE49-F238E27FC236}">
                <a16:creationId xmlns:a16="http://schemas.microsoft.com/office/drawing/2014/main" id="{8FE9336C-FE36-461A-BE4F-36C835FF1120}"/>
              </a:ext>
              <a:ext uri="{C183D7F6-B498-43B3-948B-1728B52AA6E4}">
                <adec:decorative xmlns:adec="http://schemas.microsoft.com/office/drawing/2017/decorative" val="1"/>
              </a:ext>
            </a:extLst>
          </p:cNvPr>
          <p:cNvSpPr txBox="1"/>
          <p:nvPr/>
        </p:nvSpPr>
        <p:spPr>
          <a:xfrm>
            <a:off x="3041911" y="6113195"/>
            <a:ext cx="1207303" cy="307777"/>
          </a:xfrm>
          <a:prstGeom prst="rect">
            <a:avLst/>
          </a:prstGeom>
          <a:noFill/>
        </p:spPr>
        <p:txBody>
          <a:bodyPr wrap="square">
            <a:spAutoFit/>
          </a:bodyPr>
          <a:lstStyle/>
          <a:p>
            <a:pPr algn="ctr"/>
            <a:r>
              <a:rPr lang="de-DE" sz="1400" dirty="0">
                <a:solidFill>
                  <a:schemeClr val="tx1"/>
                </a:solidFill>
                <a:highlight>
                  <a:srgbClr val="C0C0C0"/>
                </a:highlight>
                <a:latin typeface="Pangolin" panose="00000500000000000000" pitchFamily="2" charset="0"/>
              </a:rPr>
              <a:t>9:00 &amp; 15:00</a:t>
            </a:r>
            <a:endParaRPr lang="de-AT" sz="1400" dirty="0">
              <a:solidFill>
                <a:schemeClr val="tx1"/>
              </a:solidFill>
              <a:highlight>
                <a:srgbClr val="C0C0C0"/>
              </a:highlight>
              <a:latin typeface="Pangolin" panose="00000500000000000000" pitchFamily="2" charset="0"/>
            </a:endParaRPr>
          </a:p>
        </p:txBody>
      </p:sp>
      <p:sp>
        <p:nvSpPr>
          <p:cNvPr id="86" name="Textfeld 85">
            <a:extLst>
              <a:ext uri="{FF2B5EF4-FFF2-40B4-BE49-F238E27FC236}">
                <a16:creationId xmlns:a16="http://schemas.microsoft.com/office/drawing/2014/main" id="{6CAD0C73-C71C-4D7A-BCAE-91ABEE1B1702}"/>
              </a:ext>
              <a:ext uri="{C183D7F6-B498-43B3-948B-1728B52AA6E4}">
                <adec:decorative xmlns:adec="http://schemas.microsoft.com/office/drawing/2017/decorative" val="1"/>
              </a:ext>
            </a:extLst>
          </p:cNvPr>
          <p:cNvSpPr txBox="1"/>
          <p:nvPr/>
        </p:nvSpPr>
        <p:spPr>
          <a:xfrm>
            <a:off x="3152897" y="5933884"/>
            <a:ext cx="973749" cy="246221"/>
          </a:xfrm>
          <a:prstGeom prst="rect">
            <a:avLst/>
          </a:prstGeom>
          <a:noFill/>
        </p:spPr>
        <p:txBody>
          <a:bodyPr wrap="square">
            <a:spAutoFit/>
          </a:bodyPr>
          <a:lstStyle/>
          <a:p>
            <a:pPr algn="ctr"/>
            <a:r>
              <a:rPr lang="de-DE" sz="1000" dirty="0">
                <a:latin typeface="Pangolin" panose="00000500000000000000" pitchFamily="2" charset="0"/>
              </a:rPr>
              <a:t>2 </a:t>
            </a:r>
            <a:r>
              <a:rPr lang="de-DE" sz="1000" dirty="0" err="1">
                <a:latin typeface="Pangolin" panose="00000500000000000000" pitchFamily="2" charset="0"/>
              </a:rPr>
              <a:t>modas</a:t>
            </a:r>
            <a:r>
              <a:rPr lang="de-DE"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87" name="Textfeld 86">
            <a:extLst>
              <a:ext uri="{FF2B5EF4-FFF2-40B4-BE49-F238E27FC236}">
                <a16:creationId xmlns:a16="http://schemas.microsoft.com/office/drawing/2014/main" id="{0FEEDB0B-F18E-4331-8D09-48B162106AC7}"/>
              </a:ext>
              <a:ext uri="{C183D7F6-B498-43B3-948B-1728B52AA6E4}">
                <adec:decorative xmlns:adec="http://schemas.microsoft.com/office/drawing/2017/decorative" val="1"/>
              </a:ext>
            </a:extLst>
          </p:cNvPr>
          <p:cNvSpPr txBox="1"/>
          <p:nvPr/>
        </p:nvSpPr>
        <p:spPr>
          <a:xfrm>
            <a:off x="246593" y="7128113"/>
            <a:ext cx="2044169" cy="246221"/>
          </a:xfrm>
          <a:prstGeom prst="rect">
            <a:avLst/>
          </a:prstGeom>
          <a:noFill/>
        </p:spPr>
        <p:txBody>
          <a:bodyPr wrap="square">
            <a:spAutoFit/>
          </a:bodyPr>
          <a:lstStyle/>
          <a:p>
            <a:pPr marL="0" marR="0" lvl="0" indent="0" algn="l" rtl="0">
              <a:spcBef>
                <a:spcPts val="0"/>
              </a:spcBef>
              <a:spcAft>
                <a:spcPts val="0"/>
              </a:spcAft>
              <a:buNone/>
            </a:pPr>
            <a:r>
              <a:rPr lang="de-DE" sz="1000" b="1" dirty="0" err="1">
                <a:solidFill>
                  <a:schemeClr val="dk1"/>
                </a:solidFill>
                <a:latin typeface="Pangolin"/>
                <a:ea typeface="Pangolin"/>
                <a:cs typeface="Pangolin"/>
                <a:sym typeface="Pangolin"/>
              </a:rPr>
              <a:t>Calculando</a:t>
            </a:r>
            <a:r>
              <a:rPr lang="de-DE" sz="1000" b="1" dirty="0">
                <a:solidFill>
                  <a:schemeClr val="dk1"/>
                </a:solidFill>
                <a:latin typeface="Pangolin"/>
                <a:ea typeface="Pangolin"/>
                <a:cs typeface="Pangolin"/>
                <a:sym typeface="Pangolin"/>
              </a:rPr>
              <a:t> la Media:</a:t>
            </a:r>
          </a:p>
        </p:txBody>
      </p:sp>
      <p:sp>
        <p:nvSpPr>
          <p:cNvPr id="88" name="Textfeld 87">
            <a:extLst>
              <a:ext uri="{FF2B5EF4-FFF2-40B4-BE49-F238E27FC236}">
                <a16:creationId xmlns:a16="http://schemas.microsoft.com/office/drawing/2014/main" id="{9DD6959F-2068-4B27-886C-11CAFFAD9AF9}"/>
              </a:ext>
              <a:ext uri="{C183D7F6-B498-43B3-948B-1728B52AA6E4}">
                <adec:decorative xmlns:adec="http://schemas.microsoft.com/office/drawing/2017/decorative" val="1"/>
              </a:ext>
            </a:extLst>
          </p:cNvPr>
          <p:cNvSpPr txBox="1"/>
          <p:nvPr/>
        </p:nvSpPr>
        <p:spPr>
          <a:xfrm>
            <a:off x="413284" y="7423244"/>
            <a:ext cx="2044169" cy="246221"/>
          </a:xfrm>
          <a:prstGeom prst="rect">
            <a:avLst/>
          </a:prstGeom>
          <a:noFill/>
        </p:spPr>
        <p:txBody>
          <a:bodyPr wrap="square">
            <a:spAutoFit/>
          </a:bodyPr>
          <a:lstStyle/>
          <a:p>
            <a:r>
              <a:rPr lang="de-DE" sz="1000" dirty="0">
                <a:latin typeface="Pangolin" panose="00000500000000000000" pitchFamily="2" charset="0"/>
              </a:rPr>
              <a:t>1+2+3+4+4+5+5+5</a:t>
            </a:r>
            <a:endParaRPr lang="de-AT" sz="1000" dirty="0">
              <a:solidFill>
                <a:schemeClr val="tx1"/>
              </a:solidFill>
              <a:latin typeface="Pangolin" panose="00000500000000000000" pitchFamily="2" charset="0"/>
            </a:endParaRPr>
          </a:p>
        </p:txBody>
      </p:sp>
      <p:sp>
        <p:nvSpPr>
          <p:cNvPr id="89" name="Textfeld 88">
            <a:extLst>
              <a:ext uri="{FF2B5EF4-FFF2-40B4-BE49-F238E27FC236}">
                <a16:creationId xmlns:a16="http://schemas.microsoft.com/office/drawing/2014/main" id="{CB69B6DB-10DC-453E-BD3B-073DB8D4B6CD}"/>
              </a:ext>
              <a:ext uri="{C183D7F6-B498-43B3-948B-1728B52AA6E4}">
                <adec:decorative xmlns:adec="http://schemas.microsoft.com/office/drawing/2017/decorative" val="1"/>
              </a:ext>
            </a:extLst>
          </p:cNvPr>
          <p:cNvSpPr txBox="1"/>
          <p:nvPr/>
        </p:nvSpPr>
        <p:spPr>
          <a:xfrm>
            <a:off x="413285" y="7640397"/>
            <a:ext cx="1173313" cy="246221"/>
          </a:xfrm>
          <a:prstGeom prst="rect">
            <a:avLst/>
          </a:prstGeom>
          <a:noFill/>
        </p:spPr>
        <p:txBody>
          <a:bodyPr wrap="square">
            <a:spAutoFit/>
          </a:bodyPr>
          <a:lstStyle/>
          <a:p>
            <a:pPr algn="ctr"/>
            <a:r>
              <a:rPr lang="de-DE" sz="1000" dirty="0">
                <a:latin typeface="Pangolin" panose="00000500000000000000" pitchFamily="2" charset="0"/>
              </a:rPr>
              <a:t>8 </a:t>
            </a:r>
            <a:r>
              <a:rPr lang="de-DE" sz="1000" dirty="0" err="1">
                <a:latin typeface="Pangolin" panose="00000500000000000000" pitchFamily="2" charset="0"/>
              </a:rPr>
              <a:t>Usuarios</a:t>
            </a:r>
            <a:endParaRPr lang="de-AT" sz="1000" dirty="0">
              <a:solidFill>
                <a:schemeClr val="tx1"/>
              </a:solidFill>
              <a:latin typeface="Pangolin" panose="00000500000000000000" pitchFamily="2" charset="0"/>
            </a:endParaRPr>
          </a:p>
        </p:txBody>
      </p:sp>
      <p:sp>
        <p:nvSpPr>
          <p:cNvPr id="90" name="Textfeld 89">
            <a:extLst>
              <a:ext uri="{FF2B5EF4-FFF2-40B4-BE49-F238E27FC236}">
                <a16:creationId xmlns:a16="http://schemas.microsoft.com/office/drawing/2014/main" id="{7493744C-689E-4C13-AC20-86825FB51093}"/>
              </a:ext>
              <a:ext uri="{C183D7F6-B498-43B3-948B-1728B52AA6E4}">
                <adec:decorative xmlns:adec="http://schemas.microsoft.com/office/drawing/2017/decorative" val="1"/>
              </a:ext>
            </a:extLst>
          </p:cNvPr>
          <p:cNvSpPr txBox="1"/>
          <p:nvPr/>
        </p:nvSpPr>
        <p:spPr>
          <a:xfrm>
            <a:off x="1803216" y="7423244"/>
            <a:ext cx="526033"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29</a:t>
            </a:r>
            <a:endParaRPr lang="de-AT" sz="1000" dirty="0">
              <a:solidFill>
                <a:schemeClr val="tx1"/>
              </a:solidFill>
              <a:latin typeface="Pangolin" panose="00000500000000000000" pitchFamily="2" charset="0"/>
            </a:endParaRPr>
          </a:p>
        </p:txBody>
      </p:sp>
      <p:sp>
        <p:nvSpPr>
          <p:cNvPr id="91" name="Textfeld 90">
            <a:extLst>
              <a:ext uri="{FF2B5EF4-FFF2-40B4-BE49-F238E27FC236}">
                <a16:creationId xmlns:a16="http://schemas.microsoft.com/office/drawing/2014/main" id="{048F2DDA-C4DD-4F55-8EFF-37101E84D42B}"/>
              </a:ext>
              <a:ext uri="{C183D7F6-B498-43B3-948B-1728B52AA6E4}">
                <adec:decorative xmlns:adec="http://schemas.microsoft.com/office/drawing/2017/decorative" val="1"/>
              </a:ext>
            </a:extLst>
          </p:cNvPr>
          <p:cNvSpPr txBox="1"/>
          <p:nvPr/>
        </p:nvSpPr>
        <p:spPr>
          <a:xfrm>
            <a:off x="1803216" y="7640396"/>
            <a:ext cx="526033" cy="246221"/>
          </a:xfrm>
          <a:prstGeom prst="rect">
            <a:avLst/>
          </a:prstGeom>
          <a:noFill/>
        </p:spPr>
        <p:txBody>
          <a:bodyPr wrap="square">
            <a:spAutoFit/>
          </a:bodyPr>
          <a:lstStyle/>
          <a:p>
            <a:pPr algn="ctr"/>
            <a:r>
              <a:rPr lang="de-DE" sz="1000" dirty="0">
                <a:latin typeface="Pangolin" panose="00000500000000000000" pitchFamily="2" charset="0"/>
              </a:rPr>
              <a:t>8</a:t>
            </a:r>
            <a:endParaRPr lang="de-AT" sz="1000" dirty="0">
              <a:solidFill>
                <a:schemeClr val="tx1"/>
              </a:solidFill>
              <a:latin typeface="Pangolin" panose="00000500000000000000" pitchFamily="2" charset="0"/>
            </a:endParaRPr>
          </a:p>
        </p:txBody>
      </p:sp>
      <p:sp>
        <p:nvSpPr>
          <p:cNvPr id="92" name="Textfeld 91">
            <a:extLst>
              <a:ext uri="{FF2B5EF4-FFF2-40B4-BE49-F238E27FC236}">
                <a16:creationId xmlns:a16="http://schemas.microsoft.com/office/drawing/2014/main" id="{83F4DF48-A2C7-4FBB-B391-F72BFA2439FB}"/>
              </a:ext>
              <a:ext uri="{C183D7F6-B498-43B3-948B-1728B52AA6E4}">
                <adec:decorative xmlns:adec="http://schemas.microsoft.com/office/drawing/2017/decorative" val="1"/>
              </a:ext>
            </a:extLst>
          </p:cNvPr>
          <p:cNvSpPr txBox="1"/>
          <p:nvPr/>
        </p:nvSpPr>
        <p:spPr>
          <a:xfrm>
            <a:off x="1597628" y="7494769"/>
            <a:ext cx="346645"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93" name="Textfeld 92">
            <a:extLst>
              <a:ext uri="{FF2B5EF4-FFF2-40B4-BE49-F238E27FC236}">
                <a16:creationId xmlns:a16="http://schemas.microsoft.com/office/drawing/2014/main" id="{848F0634-CBBA-4329-8CA7-B58C42FE8826}"/>
              </a:ext>
              <a:ext uri="{C183D7F6-B498-43B3-948B-1728B52AA6E4}">
                <adec:decorative xmlns:adec="http://schemas.microsoft.com/office/drawing/2017/decorative" val="1"/>
              </a:ext>
            </a:extLst>
          </p:cNvPr>
          <p:cNvSpPr txBox="1"/>
          <p:nvPr/>
        </p:nvSpPr>
        <p:spPr>
          <a:xfrm>
            <a:off x="2239059" y="7499966"/>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94" name="Textfeld 93">
            <a:extLst>
              <a:ext uri="{FF2B5EF4-FFF2-40B4-BE49-F238E27FC236}">
                <a16:creationId xmlns:a16="http://schemas.microsoft.com/office/drawing/2014/main" id="{2CF2E4BB-F0D5-4960-B674-978486CD0605}"/>
              </a:ext>
              <a:ext uri="{C183D7F6-B498-43B3-948B-1728B52AA6E4}">
                <adec:decorative xmlns:adec="http://schemas.microsoft.com/office/drawing/2017/decorative" val="1"/>
              </a:ext>
            </a:extLst>
          </p:cNvPr>
          <p:cNvSpPr txBox="1"/>
          <p:nvPr/>
        </p:nvSpPr>
        <p:spPr>
          <a:xfrm>
            <a:off x="2364555" y="7494768"/>
            <a:ext cx="1248037"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3.6 </a:t>
            </a:r>
            <a:r>
              <a:rPr lang="de-DE" sz="1400" dirty="0" err="1">
                <a:highlight>
                  <a:srgbClr val="C0C0C0"/>
                </a:highlight>
                <a:latin typeface="Pangolin" panose="00000500000000000000" pitchFamily="2" charset="0"/>
              </a:rPr>
              <a:t>estrellas</a:t>
            </a:r>
            <a:endParaRPr lang="de-AT" sz="1400" dirty="0">
              <a:solidFill>
                <a:schemeClr val="tx1"/>
              </a:solidFill>
              <a:highlight>
                <a:srgbClr val="C0C0C0"/>
              </a:highlight>
              <a:latin typeface="Pangolin" panose="00000500000000000000" pitchFamily="2" charset="0"/>
            </a:endParaRPr>
          </a:p>
        </p:txBody>
      </p:sp>
      <p:sp>
        <p:nvSpPr>
          <p:cNvPr id="95" name="Ellipse 94">
            <a:extLst>
              <a:ext uri="{FF2B5EF4-FFF2-40B4-BE49-F238E27FC236}">
                <a16:creationId xmlns:a16="http://schemas.microsoft.com/office/drawing/2014/main" id="{3BBD748E-74A8-4D50-82BC-A5C5787CB81B}"/>
              </a:ext>
              <a:ext uri="{C183D7F6-B498-43B3-948B-1728B52AA6E4}">
                <adec:decorative xmlns:adec="http://schemas.microsoft.com/office/drawing/2017/decorative" val="1"/>
              </a:ext>
            </a:extLst>
          </p:cNvPr>
          <p:cNvSpPr/>
          <p:nvPr/>
        </p:nvSpPr>
        <p:spPr>
          <a:xfrm>
            <a:off x="503511"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6" name="Textfeld 95">
            <a:extLst>
              <a:ext uri="{FF2B5EF4-FFF2-40B4-BE49-F238E27FC236}">
                <a16:creationId xmlns:a16="http://schemas.microsoft.com/office/drawing/2014/main" id="{0B410682-51D7-4581-8A09-195D61956268}"/>
              </a:ext>
              <a:ext uri="{C183D7F6-B498-43B3-948B-1728B52AA6E4}">
                <adec:decorative xmlns:adec="http://schemas.microsoft.com/office/drawing/2017/decorative" val="1"/>
              </a:ext>
            </a:extLst>
          </p:cNvPr>
          <p:cNvSpPr txBox="1"/>
          <p:nvPr/>
        </p:nvSpPr>
        <p:spPr>
          <a:xfrm>
            <a:off x="246593" y="7987753"/>
            <a:ext cx="2044169" cy="246221"/>
          </a:xfrm>
          <a:prstGeom prst="rect">
            <a:avLst/>
          </a:prstGeom>
          <a:noFill/>
        </p:spPr>
        <p:txBody>
          <a:bodyPr wrap="square">
            <a:spAutoFit/>
          </a:bodyPr>
          <a:lstStyle/>
          <a:p>
            <a:pPr marL="0" marR="0" lvl="0" indent="0" algn="l" rtl="0">
              <a:spcBef>
                <a:spcPts val="0"/>
              </a:spcBef>
              <a:spcAft>
                <a:spcPts val="0"/>
              </a:spcAft>
              <a:buNone/>
            </a:pPr>
            <a:r>
              <a:rPr lang="de-DE" sz="1000" b="1" dirty="0" err="1">
                <a:solidFill>
                  <a:schemeClr val="dk1"/>
                </a:solidFill>
                <a:latin typeface="Pangolin"/>
                <a:ea typeface="Pangolin"/>
                <a:cs typeface="Pangolin"/>
                <a:sym typeface="Pangolin"/>
              </a:rPr>
              <a:t>Calculando</a:t>
            </a:r>
            <a:r>
              <a:rPr lang="de-DE" sz="1000" b="1" dirty="0">
                <a:solidFill>
                  <a:schemeClr val="dk1"/>
                </a:solidFill>
                <a:latin typeface="Pangolin"/>
                <a:ea typeface="Pangolin"/>
                <a:cs typeface="Pangolin"/>
                <a:sym typeface="Pangolin"/>
              </a:rPr>
              <a:t> la MEDIANA:</a:t>
            </a:r>
          </a:p>
        </p:txBody>
      </p:sp>
      <p:sp>
        <p:nvSpPr>
          <p:cNvPr id="97" name="Ellipse 96">
            <a:extLst>
              <a:ext uri="{FF2B5EF4-FFF2-40B4-BE49-F238E27FC236}">
                <a16:creationId xmlns:a16="http://schemas.microsoft.com/office/drawing/2014/main" id="{C57BE969-6F25-4939-945D-999E9466A5B0}"/>
              </a:ext>
              <a:ext uri="{C183D7F6-B498-43B3-948B-1728B52AA6E4}">
                <adec:decorative xmlns:adec="http://schemas.microsoft.com/office/drawing/2017/decorative" val="1"/>
              </a:ext>
            </a:extLst>
          </p:cNvPr>
          <p:cNvSpPr/>
          <p:nvPr/>
        </p:nvSpPr>
        <p:spPr>
          <a:xfrm>
            <a:off x="827215"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8" name="Ellipse 97">
            <a:extLst>
              <a:ext uri="{FF2B5EF4-FFF2-40B4-BE49-F238E27FC236}">
                <a16:creationId xmlns:a16="http://schemas.microsoft.com/office/drawing/2014/main" id="{DC978815-7818-4882-9E59-591FDC038977}"/>
              </a:ext>
              <a:ext uri="{C183D7F6-B498-43B3-948B-1728B52AA6E4}">
                <adec:decorative xmlns:adec="http://schemas.microsoft.com/office/drawing/2017/decorative" val="1"/>
              </a:ext>
            </a:extLst>
          </p:cNvPr>
          <p:cNvSpPr/>
          <p:nvPr/>
        </p:nvSpPr>
        <p:spPr>
          <a:xfrm>
            <a:off x="1160585"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99" name="Ellipse 98">
            <a:extLst>
              <a:ext uri="{FF2B5EF4-FFF2-40B4-BE49-F238E27FC236}">
                <a16:creationId xmlns:a16="http://schemas.microsoft.com/office/drawing/2014/main" id="{8C4C1A72-4618-448B-8DAF-C9817E00A6CD}"/>
              </a:ext>
              <a:ext uri="{C183D7F6-B498-43B3-948B-1728B52AA6E4}">
                <adec:decorative xmlns:adec="http://schemas.microsoft.com/office/drawing/2017/decorative" val="1"/>
              </a:ext>
            </a:extLst>
          </p:cNvPr>
          <p:cNvSpPr/>
          <p:nvPr/>
        </p:nvSpPr>
        <p:spPr>
          <a:xfrm>
            <a:off x="2412549"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00" name="Ellipse 99">
            <a:extLst>
              <a:ext uri="{FF2B5EF4-FFF2-40B4-BE49-F238E27FC236}">
                <a16:creationId xmlns:a16="http://schemas.microsoft.com/office/drawing/2014/main" id="{C6DE54C3-A375-42ED-A88B-DDB0A80E98F5}"/>
              </a:ext>
              <a:ext uri="{C183D7F6-B498-43B3-948B-1728B52AA6E4}">
                <adec:decorative xmlns:adec="http://schemas.microsoft.com/office/drawing/2017/decorative" val="1"/>
              </a:ext>
            </a:extLst>
          </p:cNvPr>
          <p:cNvSpPr/>
          <p:nvPr/>
        </p:nvSpPr>
        <p:spPr>
          <a:xfrm>
            <a:off x="2749161"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01" name="Ellipse 100">
            <a:extLst>
              <a:ext uri="{FF2B5EF4-FFF2-40B4-BE49-F238E27FC236}">
                <a16:creationId xmlns:a16="http://schemas.microsoft.com/office/drawing/2014/main" id="{E37AE7F5-DA2A-4E41-AA9F-7ACDC9169EB2}"/>
              </a:ext>
              <a:ext uri="{C183D7F6-B498-43B3-948B-1728B52AA6E4}">
                <adec:decorative xmlns:adec="http://schemas.microsoft.com/office/drawing/2017/decorative" val="1"/>
              </a:ext>
            </a:extLst>
          </p:cNvPr>
          <p:cNvSpPr/>
          <p:nvPr/>
        </p:nvSpPr>
        <p:spPr>
          <a:xfrm>
            <a:off x="3080149" y="833566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43" name="Textfeld 42">
            <a:extLst>
              <a:ext uri="{FF2B5EF4-FFF2-40B4-BE49-F238E27FC236}">
                <a16:creationId xmlns:a16="http://schemas.microsoft.com/office/drawing/2014/main" id="{F7F6B080-561D-41B6-AB50-EFA510A5E40C}"/>
              </a:ext>
              <a:ext uri="{C183D7F6-B498-43B3-948B-1728B52AA6E4}">
                <adec:decorative xmlns:adec="http://schemas.microsoft.com/office/drawing/2017/decorative" val="1"/>
              </a:ext>
            </a:extLst>
          </p:cNvPr>
          <p:cNvSpPr txBox="1"/>
          <p:nvPr/>
        </p:nvSpPr>
        <p:spPr>
          <a:xfrm>
            <a:off x="461967" y="8369748"/>
            <a:ext cx="365248" cy="246221"/>
          </a:xfrm>
          <a:prstGeom prst="rect">
            <a:avLst/>
          </a:prstGeom>
          <a:noFill/>
        </p:spPr>
        <p:txBody>
          <a:bodyPr wrap="square">
            <a:spAutoFit/>
          </a:bodyPr>
          <a:lstStyle/>
          <a:p>
            <a:pPr algn="ctr"/>
            <a:r>
              <a:rPr lang="de-DE" sz="1000" dirty="0">
                <a:latin typeface="Pangolin" panose="00000500000000000000" pitchFamily="2" charset="0"/>
              </a:rPr>
              <a:t>1</a:t>
            </a:r>
            <a:endParaRPr lang="de-AT" sz="1000" dirty="0">
              <a:solidFill>
                <a:schemeClr val="tx1"/>
              </a:solidFill>
              <a:latin typeface="Pangolin" panose="00000500000000000000" pitchFamily="2" charset="0"/>
            </a:endParaRPr>
          </a:p>
        </p:txBody>
      </p:sp>
      <p:sp>
        <p:nvSpPr>
          <p:cNvPr id="106" name="Textfeld 105">
            <a:extLst>
              <a:ext uri="{FF2B5EF4-FFF2-40B4-BE49-F238E27FC236}">
                <a16:creationId xmlns:a16="http://schemas.microsoft.com/office/drawing/2014/main" id="{2DF68E1E-0C9B-4045-A977-62CAAF5CF9E2}"/>
              </a:ext>
              <a:ext uri="{C183D7F6-B498-43B3-948B-1728B52AA6E4}">
                <adec:decorative xmlns:adec="http://schemas.microsoft.com/office/drawing/2017/decorative" val="1"/>
              </a:ext>
            </a:extLst>
          </p:cNvPr>
          <p:cNvSpPr txBox="1"/>
          <p:nvPr/>
        </p:nvSpPr>
        <p:spPr>
          <a:xfrm>
            <a:off x="798438" y="8369748"/>
            <a:ext cx="365248" cy="246221"/>
          </a:xfrm>
          <a:prstGeom prst="rect">
            <a:avLst/>
          </a:prstGeom>
          <a:noFill/>
        </p:spPr>
        <p:txBody>
          <a:bodyPr wrap="square">
            <a:spAutoFit/>
          </a:bodyPr>
          <a:lstStyle/>
          <a:p>
            <a:pPr algn="ctr"/>
            <a:r>
              <a:rPr lang="de-DE" sz="1000" dirty="0">
                <a:latin typeface="Pangolin" panose="00000500000000000000" pitchFamily="2" charset="0"/>
              </a:rPr>
              <a:t>2</a:t>
            </a:r>
            <a:endParaRPr lang="de-AT" sz="1000" dirty="0">
              <a:solidFill>
                <a:schemeClr val="tx1"/>
              </a:solidFill>
              <a:latin typeface="Pangolin" panose="00000500000000000000" pitchFamily="2" charset="0"/>
            </a:endParaRPr>
          </a:p>
        </p:txBody>
      </p:sp>
      <p:sp>
        <p:nvSpPr>
          <p:cNvPr id="107" name="Textfeld 106">
            <a:extLst>
              <a:ext uri="{FF2B5EF4-FFF2-40B4-BE49-F238E27FC236}">
                <a16:creationId xmlns:a16="http://schemas.microsoft.com/office/drawing/2014/main" id="{14EF4B7F-802C-4052-999E-3FF224ED88A4}"/>
              </a:ext>
              <a:ext uri="{C183D7F6-B498-43B3-948B-1728B52AA6E4}">
                <adec:decorative xmlns:adec="http://schemas.microsoft.com/office/drawing/2017/decorative" val="1"/>
              </a:ext>
            </a:extLst>
          </p:cNvPr>
          <p:cNvSpPr txBox="1"/>
          <p:nvPr/>
        </p:nvSpPr>
        <p:spPr>
          <a:xfrm>
            <a:off x="1125425" y="8369748"/>
            <a:ext cx="365248" cy="246221"/>
          </a:xfrm>
          <a:prstGeom prst="rect">
            <a:avLst/>
          </a:prstGeom>
          <a:noFill/>
        </p:spPr>
        <p:txBody>
          <a:bodyPr wrap="square">
            <a:spAutoFit/>
          </a:bodyPr>
          <a:lstStyle/>
          <a:p>
            <a:pPr algn="ctr"/>
            <a:r>
              <a:rPr lang="de-DE" sz="1000" dirty="0">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109" name="Textfeld 108">
            <a:extLst>
              <a:ext uri="{FF2B5EF4-FFF2-40B4-BE49-F238E27FC236}">
                <a16:creationId xmlns:a16="http://schemas.microsoft.com/office/drawing/2014/main" id="{80B0FF9A-95B3-4683-8CFD-6A44F1411E6A}"/>
              </a:ext>
              <a:ext uri="{C183D7F6-B498-43B3-948B-1728B52AA6E4}">
                <adec:decorative xmlns:adec="http://schemas.microsoft.com/office/drawing/2017/decorative" val="1"/>
              </a:ext>
            </a:extLst>
          </p:cNvPr>
          <p:cNvSpPr txBox="1"/>
          <p:nvPr/>
        </p:nvSpPr>
        <p:spPr>
          <a:xfrm>
            <a:off x="2387505"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0" name="Textfeld 109">
            <a:extLst>
              <a:ext uri="{FF2B5EF4-FFF2-40B4-BE49-F238E27FC236}">
                <a16:creationId xmlns:a16="http://schemas.microsoft.com/office/drawing/2014/main" id="{1D8AB32E-DF12-4974-B620-22DA857ED442}"/>
              </a:ext>
              <a:ext uri="{C183D7F6-B498-43B3-948B-1728B52AA6E4}">
                <adec:decorative xmlns:adec="http://schemas.microsoft.com/office/drawing/2017/decorative" val="1"/>
              </a:ext>
            </a:extLst>
          </p:cNvPr>
          <p:cNvSpPr txBox="1"/>
          <p:nvPr/>
        </p:nvSpPr>
        <p:spPr>
          <a:xfrm>
            <a:off x="2719833"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1" name="Textfeld 110">
            <a:extLst>
              <a:ext uri="{FF2B5EF4-FFF2-40B4-BE49-F238E27FC236}">
                <a16:creationId xmlns:a16="http://schemas.microsoft.com/office/drawing/2014/main" id="{698B78A9-B3A6-4072-87FB-88E03B420D68}"/>
              </a:ext>
              <a:ext uri="{C183D7F6-B498-43B3-948B-1728B52AA6E4}">
                <adec:decorative xmlns:adec="http://schemas.microsoft.com/office/drawing/2017/decorative" val="1"/>
              </a:ext>
            </a:extLst>
          </p:cNvPr>
          <p:cNvSpPr txBox="1"/>
          <p:nvPr/>
        </p:nvSpPr>
        <p:spPr>
          <a:xfrm>
            <a:off x="3049918" y="8369748"/>
            <a:ext cx="365248" cy="246221"/>
          </a:xfrm>
          <a:prstGeom prst="rect">
            <a:avLst/>
          </a:prstGeom>
          <a:noFill/>
        </p:spPr>
        <p:txBody>
          <a:bodyPr wrap="square">
            <a:spAutoFit/>
          </a:bodyPr>
          <a:lstStyle/>
          <a:p>
            <a:pPr algn="ctr"/>
            <a:r>
              <a:rPr lang="de-DE" sz="1000" dirty="0">
                <a:latin typeface="Pangolin" panose="00000500000000000000" pitchFamily="2" charset="0"/>
              </a:rPr>
              <a:t>5</a:t>
            </a:r>
            <a:endParaRPr lang="de-AT" sz="1000" dirty="0">
              <a:solidFill>
                <a:schemeClr val="tx1"/>
              </a:solidFill>
              <a:latin typeface="Pangolin" panose="00000500000000000000" pitchFamily="2" charset="0"/>
            </a:endParaRPr>
          </a:p>
        </p:txBody>
      </p:sp>
      <p:sp>
        <p:nvSpPr>
          <p:cNvPr id="112" name="Textfeld 111">
            <a:extLst>
              <a:ext uri="{FF2B5EF4-FFF2-40B4-BE49-F238E27FC236}">
                <a16:creationId xmlns:a16="http://schemas.microsoft.com/office/drawing/2014/main" id="{2DBD7A55-FC40-4B50-9268-77D6F22AA8BB}"/>
              </a:ext>
              <a:ext uri="{C183D7F6-B498-43B3-948B-1728B52AA6E4}">
                <adec:decorative xmlns:adec="http://schemas.microsoft.com/office/drawing/2017/decorative" val="1"/>
              </a:ext>
            </a:extLst>
          </p:cNvPr>
          <p:cNvSpPr txBox="1"/>
          <p:nvPr/>
        </p:nvSpPr>
        <p:spPr>
          <a:xfrm>
            <a:off x="3425330" y="8330711"/>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113" name="Textfeld 112">
            <a:extLst>
              <a:ext uri="{FF2B5EF4-FFF2-40B4-BE49-F238E27FC236}">
                <a16:creationId xmlns:a16="http://schemas.microsoft.com/office/drawing/2014/main" id="{1A4ACF69-5649-4563-A20B-457D664FA923}"/>
              </a:ext>
              <a:ext uri="{C183D7F6-B498-43B3-948B-1728B52AA6E4}">
                <adec:decorative xmlns:adec="http://schemas.microsoft.com/office/drawing/2017/decorative" val="1"/>
              </a:ext>
            </a:extLst>
          </p:cNvPr>
          <p:cNvSpPr txBox="1"/>
          <p:nvPr/>
        </p:nvSpPr>
        <p:spPr>
          <a:xfrm>
            <a:off x="3497358" y="8325513"/>
            <a:ext cx="1040071"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4 </a:t>
            </a:r>
            <a:r>
              <a:rPr lang="de-DE" sz="1400" dirty="0" err="1">
                <a:highlight>
                  <a:srgbClr val="C0C0C0"/>
                </a:highlight>
                <a:latin typeface="Pangolin" panose="00000500000000000000" pitchFamily="2" charset="0"/>
              </a:rPr>
              <a:t>estrellas</a:t>
            </a:r>
            <a:endParaRPr lang="de-AT" sz="1400" dirty="0">
              <a:solidFill>
                <a:schemeClr val="tx1"/>
              </a:solidFill>
              <a:highlight>
                <a:srgbClr val="C0C0C0"/>
              </a:highlight>
              <a:latin typeface="Pangolin" panose="00000500000000000000" pitchFamily="2" charset="0"/>
            </a:endParaRPr>
          </a:p>
        </p:txBody>
      </p:sp>
      <p:sp>
        <p:nvSpPr>
          <p:cNvPr id="116" name="Textfeld 115">
            <a:extLst>
              <a:ext uri="{FF2B5EF4-FFF2-40B4-BE49-F238E27FC236}">
                <a16:creationId xmlns:a16="http://schemas.microsoft.com/office/drawing/2014/main" id="{A9AF1BD8-7ABA-4453-B5D5-910711C4A1E6}"/>
              </a:ext>
              <a:ext uri="{C183D7F6-B498-43B3-948B-1728B52AA6E4}">
                <adec:decorative xmlns:adec="http://schemas.microsoft.com/office/drawing/2017/decorative" val="1"/>
              </a:ext>
            </a:extLst>
          </p:cNvPr>
          <p:cNvSpPr txBox="1"/>
          <p:nvPr/>
        </p:nvSpPr>
        <p:spPr>
          <a:xfrm>
            <a:off x="413285" y="9081875"/>
            <a:ext cx="2447838" cy="246221"/>
          </a:xfrm>
          <a:prstGeom prst="rect">
            <a:avLst/>
          </a:prstGeom>
          <a:noFill/>
        </p:spPr>
        <p:txBody>
          <a:bodyPr wrap="square">
            <a:spAutoFit/>
          </a:bodyPr>
          <a:lstStyle/>
          <a:p>
            <a:r>
              <a:rPr lang="de-DE" sz="1000" dirty="0">
                <a:latin typeface="Pangolin" panose="00000500000000000000" pitchFamily="2" charset="0"/>
              </a:rPr>
              <a:t> 1               2               3               4               5</a:t>
            </a:r>
            <a:endParaRPr lang="de-AT" sz="1000" dirty="0">
              <a:solidFill>
                <a:schemeClr val="tx1"/>
              </a:solidFill>
              <a:latin typeface="Pangolin" panose="00000500000000000000" pitchFamily="2" charset="0"/>
            </a:endParaRPr>
          </a:p>
        </p:txBody>
      </p:sp>
      <p:sp>
        <p:nvSpPr>
          <p:cNvPr id="117" name="Textfeld 116">
            <a:extLst>
              <a:ext uri="{FF2B5EF4-FFF2-40B4-BE49-F238E27FC236}">
                <a16:creationId xmlns:a16="http://schemas.microsoft.com/office/drawing/2014/main" id="{432FA4B4-8C4D-4662-B3E1-FF927B17A023}"/>
              </a:ext>
              <a:ext uri="{C183D7F6-B498-43B3-948B-1728B52AA6E4}">
                <adec:decorative xmlns:adec="http://schemas.microsoft.com/office/drawing/2017/decorative" val="1"/>
              </a:ext>
            </a:extLst>
          </p:cNvPr>
          <p:cNvSpPr txBox="1"/>
          <p:nvPr/>
        </p:nvSpPr>
        <p:spPr>
          <a:xfrm>
            <a:off x="413285" y="9314204"/>
            <a:ext cx="2447838" cy="246221"/>
          </a:xfrm>
          <a:prstGeom prst="rect">
            <a:avLst/>
          </a:prstGeom>
          <a:noFill/>
        </p:spPr>
        <p:txBody>
          <a:bodyPr wrap="square">
            <a:spAutoFit/>
          </a:bodyPr>
          <a:lstStyle/>
          <a:p>
            <a:r>
              <a:rPr lang="de-DE" sz="1000" dirty="0">
                <a:latin typeface="Pangolin" panose="00000500000000000000" pitchFamily="2" charset="0"/>
              </a:rPr>
              <a:t>1x            </a:t>
            </a:r>
            <a:r>
              <a:rPr lang="de-DE" sz="1000" dirty="0" err="1">
                <a:latin typeface="Pangolin" panose="00000500000000000000" pitchFamily="2" charset="0"/>
              </a:rPr>
              <a:t>1x</a:t>
            </a:r>
            <a:r>
              <a:rPr lang="de-DE" sz="1000" dirty="0">
                <a:latin typeface="Pangolin" panose="00000500000000000000" pitchFamily="2" charset="0"/>
              </a:rPr>
              <a:t>              </a:t>
            </a:r>
            <a:r>
              <a:rPr lang="de-DE" sz="1000" dirty="0" err="1">
                <a:latin typeface="Pangolin" panose="00000500000000000000" pitchFamily="2" charset="0"/>
              </a:rPr>
              <a:t>1x</a:t>
            </a:r>
            <a:r>
              <a:rPr lang="de-DE" sz="1000" dirty="0">
                <a:latin typeface="Pangolin" panose="00000500000000000000" pitchFamily="2" charset="0"/>
              </a:rPr>
              <a:t>              2x            3x</a:t>
            </a:r>
            <a:endParaRPr lang="de-AT" sz="1000" dirty="0">
              <a:solidFill>
                <a:schemeClr val="tx1"/>
              </a:solidFill>
              <a:latin typeface="Pangolin" panose="00000500000000000000" pitchFamily="2" charset="0"/>
            </a:endParaRPr>
          </a:p>
        </p:txBody>
      </p:sp>
      <p:sp>
        <p:nvSpPr>
          <p:cNvPr id="118" name="Textfeld 117">
            <a:extLst>
              <a:ext uri="{FF2B5EF4-FFF2-40B4-BE49-F238E27FC236}">
                <a16:creationId xmlns:a16="http://schemas.microsoft.com/office/drawing/2014/main" id="{5CD061A3-7368-4BD4-BB96-C37D155D8611}"/>
              </a:ext>
              <a:ext uri="{C183D7F6-B498-43B3-948B-1728B52AA6E4}">
                <adec:decorative xmlns:adec="http://schemas.microsoft.com/office/drawing/2017/decorative" val="1"/>
              </a:ext>
            </a:extLst>
          </p:cNvPr>
          <p:cNvSpPr txBox="1"/>
          <p:nvPr/>
        </p:nvSpPr>
        <p:spPr>
          <a:xfrm>
            <a:off x="2664032" y="9173154"/>
            <a:ext cx="187262" cy="307777"/>
          </a:xfrm>
          <a:prstGeom prst="rect">
            <a:avLst/>
          </a:prstGeom>
          <a:noFill/>
        </p:spPr>
        <p:txBody>
          <a:bodyPr wrap="square">
            <a:spAutoFit/>
          </a:bodyPr>
          <a:lstStyle/>
          <a:p>
            <a:pPr algn="ctr"/>
            <a:r>
              <a:rPr lang="de-DE" sz="1400" dirty="0">
                <a:latin typeface="Pangolin" panose="00000500000000000000" pitchFamily="2" charset="0"/>
              </a:rPr>
              <a:t>=</a:t>
            </a:r>
            <a:endParaRPr lang="de-AT" sz="1400" dirty="0">
              <a:solidFill>
                <a:schemeClr val="tx1"/>
              </a:solidFill>
              <a:latin typeface="Pangolin" panose="00000500000000000000" pitchFamily="2" charset="0"/>
            </a:endParaRPr>
          </a:p>
        </p:txBody>
      </p:sp>
      <p:sp>
        <p:nvSpPr>
          <p:cNvPr id="119" name="Textfeld 118">
            <a:extLst>
              <a:ext uri="{FF2B5EF4-FFF2-40B4-BE49-F238E27FC236}">
                <a16:creationId xmlns:a16="http://schemas.microsoft.com/office/drawing/2014/main" id="{16E258E1-5B7D-4EF6-80D9-FFC33CEF85A4}"/>
              </a:ext>
              <a:ext uri="{C183D7F6-B498-43B3-948B-1728B52AA6E4}">
                <adec:decorative xmlns:adec="http://schemas.microsoft.com/office/drawing/2017/decorative" val="1"/>
              </a:ext>
            </a:extLst>
          </p:cNvPr>
          <p:cNvSpPr txBox="1"/>
          <p:nvPr/>
        </p:nvSpPr>
        <p:spPr>
          <a:xfrm>
            <a:off x="2818841" y="9161722"/>
            <a:ext cx="1047039" cy="307777"/>
          </a:xfrm>
          <a:prstGeom prst="rect">
            <a:avLst/>
          </a:prstGeom>
          <a:noFill/>
        </p:spPr>
        <p:txBody>
          <a:bodyPr wrap="square">
            <a:spAutoFit/>
          </a:bodyPr>
          <a:lstStyle/>
          <a:p>
            <a:pPr algn="ctr"/>
            <a:r>
              <a:rPr lang="de-DE" sz="1400" dirty="0">
                <a:highlight>
                  <a:srgbClr val="C0C0C0"/>
                </a:highlight>
                <a:latin typeface="Pangolin" panose="00000500000000000000" pitchFamily="2" charset="0"/>
              </a:rPr>
              <a:t>5 </a:t>
            </a:r>
            <a:r>
              <a:rPr lang="de-DE" sz="1400" dirty="0" err="1">
                <a:highlight>
                  <a:srgbClr val="C0C0C0"/>
                </a:highlight>
                <a:latin typeface="Pangolin" panose="00000500000000000000" pitchFamily="2" charset="0"/>
              </a:rPr>
              <a:t>estrellas</a:t>
            </a:r>
            <a:endParaRPr lang="de-AT" sz="1400" dirty="0">
              <a:solidFill>
                <a:schemeClr val="tx1"/>
              </a:solidFill>
              <a:highlight>
                <a:srgbClr val="C0C0C0"/>
              </a:highlight>
              <a:latin typeface="Pangolin" panose="00000500000000000000" pitchFamily="2" charset="0"/>
            </a:endParaRPr>
          </a:p>
        </p:txBody>
      </p:sp>
      <p:sp>
        <p:nvSpPr>
          <p:cNvPr id="120" name="Textfeld 119">
            <a:extLst>
              <a:ext uri="{FF2B5EF4-FFF2-40B4-BE49-F238E27FC236}">
                <a16:creationId xmlns:a16="http://schemas.microsoft.com/office/drawing/2014/main" id="{98B9255E-A3E9-4027-B854-F2C1A42A3549}"/>
              </a:ext>
              <a:ext uri="{C183D7F6-B498-43B3-948B-1728B52AA6E4}">
                <adec:decorative xmlns:adec="http://schemas.microsoft.com/office/drawing/2017/decorative" val="1"/>
              </a:ext>
            </a:extLst>
          </p:cNvPr>
          <p:cNvSpPr txBox="1"/>
          <p:nvPr/>
        </p:nvSpPr>
        <p:spPr>
          <a:xfrm>
            <a:off x="246593" y="8794053"/>
            <a:ext cx="2044169" cy="246221"/>
          </a:xfrm>
          <a:prstGeom prst="rect">
            <a:avLst/>
          </a:prstGeom>
          <a:noFill/>
        </p:spPr>
        <p:txBody>
          <a:bodyPr wrap="square">
            <a:spAutoFit/>
          </a:bodyPr>
          <a:lstStyle/>
          <a:p>
            <a:pPr marL="0" marR="0" lvl="0" indent="0" algn="l" rtl="0">
              <a:spcBef>
                <a:spcPts val="0"/>
              </a:spcBef>
              <a:spcAft>
                <a:spcPts val="0"/>
              </a:spcAft>
              <a:buNone/>
            </a:pPr>
            <a:r>
              <a:rPr lang="de-DE" sz="1000" b="1" dirty="0" err="1">
                <a:solidFill>
                  <a:schemeClr val="dk1"/>
                </a:solidFill>
                <a:latin typeface="Pangolin"/>
                <a:ea typeface="Pangolin"/>
                <a:cs typeface="Pangolin"/>
                <a:sym typeface="Pangolin"/>
              </a:rPr>
              <a:t>Calculando</a:t>
            </a:r>
            <a:r>
              <a:rPr lang="de-DE" sz="1000" b="1" dirty="0">
                <a:solidFill>
                  <a:schemeClr val="dk1"/>
                </a:solidFill>
                <a:latin typeface="Pangolin"/>
                <a:ea typeface="Pangolin"/>
                <a:cs typeface="Pangolin"/>
                <a:sym typeface="Pangolin"/>
              </a:rPr>
              <a:t> la MODA:</a:t>
            </a:r>
          </a:p>
        </p:txBody>
      </p:sp>
      <p:sp>
        <p:nvSpPr>
          <p:cNvPr id="121" name="Textfeld 120">
            <a:extLst>
              <a:ext uri="{FF2B5EF4-FFF2-40B4-BE49-F238E27FC236}">
                <a16:creationId xmlns:a16="http://schemas.microsoft.com/office/drawing/2014/main" id="{0004B46A-CD6D-4E8A-8E63-0B4F91410DB5}"/>
              </a:ext>
              <a:ext uri="{C183D7F6-B498-43B3-948B-1728B52AA6E4}">
                <adec:decorative xmlns:adec="http://schemas.microsoft.com/office/drawing/2017/decorative" val="1"/>
              </a:ext>
            </a:extLst>
          </p:cNvPr>
          <p:cNvSpPr txBox="1"/>
          <p:nvPr/>
        </p:nvSpPr>
        <p:spPr>
          <a:xfrm>
            <a:off x="466800" y="2089423"/>
            <a:ext cx="365248" cy="246221"/>
          </a:xfrm>
          <a:prstGeom prst="rect">
            <a:avLst/>
          </a:prstGeom>
          <a:noFill/>
        </p:spPr>
        <p:txBody>
          <a:bodyPr wrap="square">
            <a:spAutoFit/>
          </a:bodyPr>
          <a:lstStyle/>
          <a:p>
            <a:pPr algn="ctr"/>
            <a:r>
              <a:rPr lang="de-DE" sz="1000" dirty="0">
                <a:latin typeface="Pangolin" panose="00000500000000000000" pitchFamily="2" charset="0"/>
              </a:rPr>
              <a:t>45</a:t>
            </a:r>
            <a:endParaRPr lang="de-AT" sz="1000" dirty="0">
              <a:solidFill>
                <a:schemeClr val="tx1"/>
              </a:solidFill>
              <a:latin typeface="Pangolin" panose="00000500000000000000" pitchFamily="2" charset="0"/>
            </a:endParaRPr>
          </a:p>
        </p:txBody>
      </p:sp>
      <p:cxnSp>
        <p:nvCxnSpPr>
          <p:cNvPr id="125" name="Gerader Verbinder 124">
            <a:extLst>
              <a:ext uri="{FF2B5EF4-FFF2-40B4-BE49-F238E27FC236}">
                <a16:creationId xmlns:a16="http://schemas.microsoft.com/office/drawing/2014/main" id="{17D8C7F3-2E50-4424-A54A-64C329B45610}"/>
              </a:ext>
              <a:ext uri="{C183D7F6-B498-43B3-948B-1728B52AA6E4}">
                <adec:decorative xmlns:adec="http://schemas.microsoft.com/office/drawing/2017/decorative" val="1"/>
              </a:ext>
            </a:extLst>
          </p:cNvPr>
          <p:cNvCxnSpPr/>
          <p:nvPr/>
        </p:nvCxnSpPr>
        <p:spPr>
          <a:xfrm>
            <a:off x="461967" y="1413140"/>
            <a:ext cx="1699799" cy="0"/>
          </a:xfrm>
          <a:prstGeom prst="line">
            <a:avLst/>
          </a:prstGeom>
        </p:spPr>
        <p:style>
          <a:lnRef idx="1">
            <a:schemeClr val="dk1"/>
          </a:lnRef>
          <a:fillRef idx="0">
            <a:schemeClr val="dk1"/>
          </a:fillRef>
          <a:effectRef idx="0">
            <a:schemeClr val="dk1"/>
          </a:effectRef>
          <a:fontRef idx="minor">
            <a:schemeClr val="tx1"/>
          </a:fontRef>
        </p:style>
      </p:cxnSp>
      <p:cxnSp>
        <p:nvCxnSpPr>
          <p:cNvPr id="126" name="Gerader Verbinder 125">
            <a:extLst>
              <a:ext uri="{FF2B5EF4-FFF2-40B4-BE49-F238E27FC236}">
                <a16:creationId xmlns:a16="http://schemas.microsoft.com/office/drawing/2014/main" id="{6B455CE2-A024-4D2A-93C1-6BB981B99AB7}"/>
              </a:ext>
              <a:ext uri="{C183D7F6-B498-43B3-948B-1728B52AA6E4}">
                <adec:decorative xmlns:adec="http://schemas.microsoft.com/office/drawing/2017/decorative" val="1"/>
              </a:ext>
            </a:extLst>
          </p:cNvPr>
          <p:cNvCxnSpPr>
            <a:cxnSpLocks/>
          </p:cNvCxnSpPr>
          <p:nvPr/>
        </p:nvCxnSpPr>
        <p:spPr>
          <a:xfrm>
            <a:off x="2473218" y="1408112"/>
            <a:ext cx="248782" cy="3705"/>
          </a:xfrm>
          <a:prstGeom prst="line">
            <a:avLst/>
          </a:prstGeom>
        </p:spPr>
        <p:style>
          <a:lnRef idx="1">
            <a:schemeClr val="dk1"/>
          </a:lnRef>
          <a:fillRef idx="0">
            <a:schemeClr val="dk1"/>
          </a:fillRef>
          <a:effectRef idx="0">
            <a:schemeClr val="dk1"/>
          </a:effectRef>
          <a:fontRef idx="minor">
            <a:schemeClr val="tx1"/>
          </a:fontRef>
        </p:style>
      </p:cxnSp>
      <p:cxnSp>
        <p:nvCxnSpPr>
          <p:cNvPr id="129" name="Gerader Verbinder 128">
            <a:extLst>
              <a:ext uri="{FF2B5EF4-FFF2-40B4-BE49-F238E27FC236}">
                <a16:creationId xmlns:a16="http://schemas.microsoft.com/office/drawing/2014/main" id="{457C522E-9CA2-4274-9742-D794855919EC}"/>
              </a:ext>
              <a:ext uri="{C183D7F6-B498-43B3-948B-1728B52AA6E4}">
                <adec:decorative xmlns:adec="http://schemas.microsoft.com/office/drawing/2017/decorative" val="1"/>
              </a:ext>
            </a:extLst>
          </p:cNvPr>
          <p:cNvCxnSpPr>
            <a:cxnSpLocks/>
          </p:cNvCxnSpPr>
          <p:nvPr/>
        </p:nvCxnSpPr>
        <p:spPr>
          <a:xfrm>
            <a:off x="470311" y="4539789"/>
            <a:ext cx="1421062" cy="0"/>
          </a:xfrm>
          <a:prstGeom prst="line">
            <a:avLst/>
          </a:prstGeom>
        </p:spPr>
        <p:style>
          <a:lnRef idx="1">
            <a:schemeClr val="dk1"/>
          </a:lnRef>
          <a:fillRef idx="0">
            <a:schemeClr val="dk1"/>
          </a:fillRef>
          <a:effectRef idx="0">
            <a:schemeClr val="dk1"/>
          </a:effectRef>
          <a:fontRef idx="minor">
            <a:schemeClr val="tx1"/>
          </a:fontRef>
        </p:style>
      </p:cxnSp>
      <p:cxnSp>
        <p:nvCxnSpPr>
          <p:cNvPr id="131" name="Gerader Verbinder 130">
            <a:extLst>
              <a:ext uri="{FF2B5EF4-FFF2-40B4-BE49-F238E27FC236}">
                <a16:creationId xmlns:a16="http://schemas.microsoft.com/office/drawing/2014/main" id="{1E371D18-D974-4917-8509-9CEF5E0D3837}"/>
              </a:ext>
              <a:ext uri="{C183D7F6-B498-43B3-948B-1728B52AA6E4}">
                <adec:decorative xmlns:adec="http://schemas.microsoft.com/office/drawing/2017/decorative" val="1"/>
              </a:ext>
            </a:extLst>
          </p:cNvPr>
          <p:cNvCxnSpPr>
            <a:cxnSpLocks/>
          </p:cNvCxnSpPr>
          <p:nvPr/>
        </p:nvCxnSpPr>
        <p:spPr>
          <a:xfrm>
            <a:off x="2237757" y="4543686"/>
            <a:ext cx="254509" cy="0"/>
          </a:xfrm>
          <a:prstGeom prst="line">
            <a:avLst/>
          </a:prstGeom>
        </p:spPr>
        <p:style>
          <a:lnRef idx="1">
            <a:schemeClr val="dk1"/>
          </a:lnRef>
          <a:fillRef idx="0">
            <a:schemeClr val="dk1"/>
          </a:fillRef>
          <a:effectRef idx="0">
            <a:schemeClr val="dk1"/>
          </a:effectRef>
          <a:fontRef idx="minor">
            <a:schemeClr val="tx1"/>
          </a:fontRef>
        </p:style>
      </p:cxnSp>
      <p:cxnSp>
        <p:nvCxnSpPr>
          <p:cNvPr id="133" name="Gerader Verbinder 132">
            <a:extLst>
              <a:ext uri="{FF2B5EF4-FFF2-40B4-BE49-F238E27FC236}">
                <a16:creationId xmlns:a16="http://schemas.microsoft.com/office/drawing/2014/main" id="{E108C8AB-65CE-4DDC-B5C6-A40B1735097E}"/>
              </a:ext>
              <a:ext uri="{C183D7F6-B498-43B3-948B-1728B52AA6E4}">
                <adec:decorative xmlns:adec="http://schemas.microsoft.com/office/drawing/2017/decorative" val="1"/>
              </a:ext>
            </a:extLst>
          </p:cNvPr>
          <p:cNvCxnSpPr>
            <a:cxnSpLocks/>
            <a:endCxn id="92" idx="1"/>
          </p:cNvCxnSpPr>
          <p:nvPr/>
        </p:nvCxnSpPr>
        <p:spPr>
          <a:xfrm>
            <a:off x="453155" y="7648656"/>
            <a:ext cx="1144473" cy="2"/>
          </a:xfrm>
          <a:prstGeom prst="line">
            <a:avLst/>
          </a:prstGeom>
        </p:spPr>
        <p:style>
          <a:lnRef idx="1">
            <a:schemeClr val="dk1"/>
          </a:lnRef>
          <a:fillRef idx="0">
            <a:schemeClr val="dk1"/>
          </a:fillRef>
          <a:effectRef idx="0">
            <a:schemeClr val="dk1"/>
          </a:effectRef>
          <a:fontRef idx="minor">
            <a:schemeClr val="tx1"/>
          </a:fontRef>
        </p:style>
      </p:cxnSp>
      <p:cxnSp>
        <p:nvCxnSpPr>
          <p:cNvPr id="135" name="Gerader Verbinder 134">
            <a:extLst>
              <a:ext uri="{FF2B5EF4-FFF2-40B4-BE49-F238E27FC236}">
                <a16:creationId xmlns:a16="http://schemas.microsoft.com/office/drawing/2014/main" id="{9667EC51-0A36-47B5-A716-75B8BC8D9846}"/>
              </a:ext>
              <a:ext uri="{C183D7F6-B498-43B3-948B-1728B52AA6E4}">
                <adec:decorative xmlns:adec="http://schemas.microsoft.com/office/drawing/2017/decorative" val="1"/>
              </a:ext>
            </a:extLst>
          </p:cNvPr>
          <p:cNvCxnSpPr>
            <a:cxnSpLocks/>
          </p:cNvCxnSpPr>
          <p:nvPr/>
        </p:nvCxnSpPr>
        <p:spPr>
          <a:xfrm>
            <a:off x="1936174" y="7650044"/>
            <a:ext cx="268864" cy="0"/>
          </a:xfrm>
          <a:prstGeom prst="line">
            <a:avLst/>
          </a:prstGeom>
        </p:spPr>
        <p:style>
          <a:lnRef idx="1">
            <a:schemeClr val="dk1"/>
          </a:lnRef>
          <a:fillRef idx="0">
            <a:schemeClr val="dk1"/>
          </a:fillRef>
          <a:effectRef idx="0">
            <a:schemeClr val="dk1"/>
          </a:effectRef>
          <a:fontRef idx="minor">
            <a:schemeClr val="tx1"/>
          </a:fontRef>
        </p:style>
      </p:cxnSp>
      <p:sp>
        <p:nvSpPr>
          <p:cNvPr id="122" name="Ellipse 121">
            <a:extLst>
              <a:ext uri="{FF2B5EF4-FFF2-40B4-BE49-F238E27FC236}">
                <a16:creationId xmlns:a16="http://schemas.microsoft.com/office/drawing/2014/main" id="{E73E7312-CE1F-4309-876E-07F14CEEADC1}"/>
              </a:ext>
              <a:ext uri="{C183D7F6-B498-43B3-948B-1728B52AA6E4}">
                <adec:decorative xmlns:adec="http://schemas.microsoft.com/office/drawing/2017/decorative" val="1"/>
              </a:ext>
            </a:extLst>
          </p:cNvPr>
          <p:cNvSpPr/>
          <p:nvPr/>
        </p:nvSpPr>
        <p:spPr>
          <a:xfrm>
            <a:off x="1981195" y="2072657"/>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15" name="Textfeld 114">
            <a:extLst>
              <a:ext uri="{FF2B5EF4-FFF2-40B4-BE49-F238E27FC236}">
                <a16:creationId xmlns:a16="http://schemas.microsoft.com/office/drawing/2014/main" id="{EFD141E5-D704-491F-AC62-8FA97148AC39}"/>
              </a:ext>
              <a:ext uri="{C183D7F6-B498-43B3-948B-1728B52AA6E4}">
                <adec:decorative xmlns:adec="http://schemas.microsoft.com/office/drawing/2017/decorative" val="1"/>
              </a:ext>
            </a:extLst>
          </p:cNvPr>
          <p:cNvSpPr txBox="1"/>
          <p:nvPr/>
        </p:nvSpPr>
        <p:spPr>
          <a:xfrm>
            <a:off x="1934729" y="2101076"/>
            <a:ext cx="39659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6</a:t>
            </a:r>
            <a:r>
              <a:rPr lang="de-DE" sz="1000" dirty="0">
                <a:latin typeface="Pangolin" panose="00000500000000000000" pitchFamily="2" charset="0"/>
              </a:rPr>
              <a:t>3</a:t>
            </a:r>
            <a:endParaRPr lang="de-AT" sz="1000" dirty="0">
              <a:solidFill>
                <a:schemeClr val="tx1"/>
              </a:solidFill>
              <a:latin typeface="Pangolin" panose="00000500000000000000" pitchFamily="2" charset="0"/>
            </a:endParaRPr>
          </a:p>
        </p:txBody>
      </p:sp>
      <p:sp>
        <p:nvSpPr>
          <p:cNvPr id="123" name="Rechteck 122">
            <a:extLst>
              <a:ext uri="{FF2B5EF4-FFF2-40B4-BE49-F238E27FC236}">
                <a16:creationId xmlns:a16="http://schemas.microsoft.com/office/drawing/2014/main" id="{E78C5ADF-FC12-477A-96A9-CC2E2097098F}"/>
              </a:ext>
              <a:ext uri="{C183D7F6-B498-43B3-948B-1728B52AA6E4}">
                <adec:decorative xmlns:adec="http://schemas.microsoft.com/office/drawing/2017/decorative" val="1"/>
              </a:ext>
            </a:extLst>
          </p:cNvPr>
          <p:cNvSpPr/>
          <p:nvPr/>
        </p:nvSpPr>
        <p:spPr>
          <a:xfrm>
            <a:off x="1541195" y="5162503"/>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124" name="Ellipse 123">
            <a:extLst>
              <a:ext uri="{FF2B5EF4-FFF2-40B4-BE49-F238E27FC236}">
                <a16:creationId xmlns:a16="http://schemas.microsoft.com/office/drawing/2014/main" id="{630FC3FA-C88A-4301-B2B9-AADF5D5D5997}"/>
              </a:ext>
              <a:ext uri="{C183D7F6-B498-43B3-948B-1728B52AA6E4}">
                <adec:decorative xmlns:adec="http://schemas.microsoft.com/office/drawing/2017/decorative" val="1"/>
              </a:ext>
            </a:extLst>
          </p:cNvPr>
          <p:cNvSpPr/>
          <p:nvPr/>
        </p:nvSpPr>
        <p:spPr>
          <a:xfrm>
            <a:off x="1621920" y="5194864"/>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27" name="Textfeld 126">
            <a:extLst>
              <a:ext uri="{FF2B5EF4-FFF2-40B4-BE49-F238E27FC236}">
                <a16:creationId xmlns:a16="http://schemas.microsoft.com/office/drawing/2014/main" id="{26F82B02-4A7D-4E16-AE24-C66740186707}"/>
              </a:ext>
              <a:ext uri="{C183D7F6-B498-43B3-948B-1728B52AA6E4}">
                <adec:decorative xmlns:adec="http://schemas.microsoft.com/office/drawing/2017/decorative" val="1"/>
              </a:ext>
            </a:extLst>
          </p:cNvPr>
          <p:cNvSpPr txBox="1"/>
          <p:nvPr/>
        </p:nvSpPr>
        <p:spPr>
          <a:xfrm>
            <a:off x="1576984" y="5225132"/>
            <a:ext cx="396594" cy="246221"/>
          </a:xfrm>
          <a:prstGeom prst="rect">
            <a:avLst/>
          </a:prstGeom>
          <a:noFill/>
        </p:spPr>
        <p:txBody>
          <a:bodyPr wrap="square">
            <a:spAutoFit/>
          </a:bodyPr>
          <a:lstStyle/>
          <a:p>
            <a:pPr algn="ctr"/>
            <a:r>
              <a:rPr lang="de-DE" sz="1000" dirty="0">
                <a:latin typeface="Pangolin" panose="00000500000000000000" pitchFamily="2" charset="0"/>
              </a:rPr>
              <a:t>13</a:t>
            </a:r>
            <a:endParaRPr lang="de-AT" sz="1000" dirty="0">
              <a:solidFill>
                <a:schemeClr val="tx1"/>
              </a:solidFill>
              <a:latin typeface="Pangolin" panose="00000500000000000000" pitchFamily="2" charset="0"/>
            </a:endParaRPr>
          </a:p>
        </p:txBody>
      </p:sp>
      <p:sp>
        <p:nvSpPr>
          <p:cNvPr id="128" name="Ellipse 127">
            <a:extLst>
              <a:ext uri="{FF2B5EF4-FFF2-40B4-BE49-F238E27FC236}">
                <a16:creationId xmlns:a16="http://schemas.microsoft.com/office/drawing/2014/main" id="{620908A7-F203-4C6D-BC6C-4264B5051558}"/>
              </a:ext>
              <a:ext uri="{C183D7F6-B498-43B3-948B-1728B52AA6E4}">
                <adec:decorative xmlns:adec="http://schemas.microsoft.com/office/drawing/2017/decorative" val="1"/>
              </a:ext>
            </a:extLst>
          </p:cNvPr>
          <p:cNvSpPr/>
          <p:nvPr/>
        </p:nvSpPr>
        <p:spPr>
          <a:xfrm>
            <a:off x="1948813" y="5198079"/>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0" name="Textfeld 129">
            <a:extLst>
              <a:ext uri="{FF2B5EF4-FFF2-40B4-BE49-F238E27FC236}">
                <a16:creationId xmlns:a16="http://schemas.microsoft.com/office/drawing/2014/main" id="{0BCC3C9E-1065-4E69-A7EB-B5784632D93D}"/>
              </a:ext>
              <a:ext uri="{C183D7F6-B498-43B3-948B-1728B52AA6E4}">
                <adec:decorative xmlns:adec="http://schemas.microsoft.com/office/drawing/2017/decorative" val="1"/>
              </a:ext>
            </a:extLst>
          </p:cNvPr>
          <p:cNvSpPr txBox="1"/>
          <p:nvPr/>
        </p:nvSpPr>
        <p:spPr>
          <a:xfrm>
            <a:off x="1902347" y="5226498"/>
            <a:ext cx="396594" cy="246221"/>
          </a:xfrm>
          <a:prstGeom prst="rect">
            <a:avLst/>
          </a:prstGeom>
          <a:noFill/>
        </p:spPr>
        <p:txBody>
          <a:bodyPr wrap="square">
            <a:spAutoFit/>
          </a:bodyPr>
          <a:lstStyle/>
          <a:p>
            <a:pPr algn="ctr"/>
            <a:r>
              <a:rPr lang="de-DE" sz="1000" dirty="0">
                <a:latin typeface="Pangolin" panose="00000500000000000000" pitchFamily="2" charset="0"/>
              </a:rPr>
              <a:t>14</a:t>
            </a:r>
            <a:endParaRPr lang="de-AT" sz="1000" dirty="0">
              <a:solidFill>
                <a:schemeClr val="tx1"/>
              </a:solidFill>
              <a:latin typeface="Pangolin" panose="00000500000000000000" pitchFamily="2" charset="0"/>
            </a:endParaRPr>
          </a:p>
        </p:txBody>
      </p:sp>
      <p:sp>
        <p:nvSpPr>
          <p:cNvPr id="132" name="Rechteck 131">
            <a:extLst>
              <a:ext uri="{FF2B5EF4-FFF2-40B4-BE49-F238E27FC236}">
                <a16:creationId xmlns:a16="http://schemas.microsoft.com/office/drawing/2014/main" id="{EB887FCB-131E-4913-B081-B9ACAAB7407F}"/>
              </a:ext>
              <a:ext uri="{C183D7F6-B498-43B3-948B-1728B52AA6E4}">
                <adec:decorative xmlns:adec="http://schemas.microsoft.com/office/drawing/2017/decorative" val="1"/>
              </a:ext>
            </a:extLst>
          </p:cNvPr>
          <p:cNvSpPr/>
          <p:nvPr/>
        </p:nvSpPr>
        <p:spPr>
          <a:xfrm>
            <a:off x="1531959" y="8315927"/>
            <a:ext cx="790977" cy="353864"/>
          </a:xfrm>
          <a:custGeom>
            <a:avLst/>
            <a:gdLst>
              <a:gd name="connsiteX0" fmla="*/ 0 w 790977"/>
              <a:gd name="connsiteY0" fmla="*/ 0 h 353864"/>
              <a:gd name="connsiteX1" fmla="*/ 379669 w 790977"/>
              <a:gd name="connsiteY1" fmla="*/ 0 h 353864"/>
              <a:gd name="connsiteX2" fmla="*/ 790977 w 790977"/>
              <a:gd name="connsiteY2" fmla="*/ 0 h 353864"/>
              <a:gd name="connsiteX3" fmla="*/ 790977 w 790977"/>
              <a:gd name="connsiteY3" fmla="*/ 353864 h 353864"/>
              <a:gd name="connsiteX4" fmla="*/ 411308 w 790977"/>
              <a:gd name="connsiteY4" fmla="*/ 353864 h 353864"/>
              <a:gd name="connsiteX5" fmla="*/ 0 w 790977"/>
              <a:gd name="connsiteY5" fmla="*/ 353864 h 353864"/>
              <a:gd name="connsiteX6" fmla="*/ 0 w 790977"/>
              <a:gd name="connsiteY6" fmla="*/ 0 h 35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977" h="353864" fill="none" extrusionOk="0">
                <a:moveTo>
                  <a:pt x="0" y="0"/>
                </a:moveTo>
                <a:cubicBezTo>
                  <a:pt x="179330" y="-6610"/>
                  <a:pt x="225980" y="14136"/>
                  <a:pt x="379669" y="0"/>
                </a:cubicBezTo>
                <a:cubicBezTo>
                  <a:pt x="533358" y="-14136"/>
                  <a:pt x="637521" y="-20358"/>
                  <a:pt x="790977" y="0"/>
                </a:cubicBezTo>
                <a:cubicBezTo>
                  <a:pt x="784159" y="145541"/>
                  <a:pt x="789778" y="248316"/>
                  <a:pt x="790977" y="353864"/>
                </a:cubicBezTo>
                <a:cubicBezTo>
                  <a:pt x="630072" y="355336"/>
                  <a:pt x="578316" y="360162"/>
                  <a:pt x="411308" y="353864"/>
                </a:cubicBezTo>
                <a:cubicBezTo>
                  <a:pt x="244300" y="347566"/>
                  <a:pt x="195308" y="340761"/>
                  <a:pt x="0" y="353864"/>
                </a:cubicBezTo>
                <a:cubicBezTo>
                  <a:pt x="-1882" y="177876"/>
                  <a:pt x="-6087" y="82315"/>
                  <a:pt x="0" y="0"/>
                </a:cubicBezTo>
                <a:close/>
              </a:path>
              <a:path w="790977" h="353864" stroke="0" extrusionOk="0">
                <a:moveTo>
                  <a:pt x="0" y="0"/>
                </a:moveTo>
                <a:cubicBezTo>
                  <a:pt x="82343" y="-16132"/>
                  <a:pt x="268077" y="-15669"/>
                  <a:pt x="371759" y="0"/>
                </a:cubicBezTo>
                <a:cubicBezTo>
                  <a:pt x="475441" y="15669"/>
                  <a:pt x="664947" y="-11639"/>
                  <a:pt x="790977" y="0"/>
                </a:cubicBezTo>
                <a:cubicBezTo>
                  <a:pt x="800624" y="77167"/>
                  <a:pt x="798081" y="242918"/>
                  <a:pt x="790977" y="353864"/>
                </a:cubicBezTo>
                <a:cubicBezTo>
                  <a:pt x="639927" y="363326"/>
                  <a:pt x="546641" y="353704"/>
                  <a:pt x="379669" y="353864"/>
                </a:cubicBezTo>
                <a:cubicBezTo>
                  <a:pt x="212697" y="354024"/>
                  <a:pt x="99574" y="348555"/>
                  <a:pt x="0" y="353864"/>
                </a:cubicBezTo>
                <a:cubicBezTo>
                  <a:pt x="4766" y="181702"/>
                  <a:pt x="2305" y="170168"/>
                  <a:pt x="0" y="0"/>
                </a:cubicBezTo>
                <a:close/>
              </a:path>
            </a:pathLst>
          </a:custGeom>
          <a:solidFill>
            <a:schemeClr val="bg1"/>
          </a:solidFill>
          <a:ln>
            <a:solidFill>
              <a:schemeClr val="tx1"/>
            </a:solidFill>
            <a:extLst>
              <a:ext uri="{C807C97D-BFC1-408E-A445-0C87EB9F89A2}">
                <ask:lineSketchStyleProps xmlns:ask="http://schemas.microsoft.com/office/drawing/2018/sketchyshapes" sd="50964581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a:solidFill>
                <a:schemeClr val="tx1"/>
              </a:solidFill>
              <a:latin typeface="Pangolin" panose="00000500000000000000" pitchFamily="2" charset="0"/>
            </a:endParaRPr>
          </a:p>
        </p:txBody>
      </p:sp>
      <p:sp>
        <p:nvSpPr>
          <p:cNvPr id="134" name="Ellipse 133">
            <a:extLst>
              <a:ext uri="{FF2B5EF4-FFF2-40B4-BE49-F238E27FC236}">
                <a16:creationId xmlns:a16="http://schemas.microsoft.com/office/drawing/2014/main" id="{EFC1DC24-736D-4B47-850C-35D3806C3D5F}"/>
              </a:ext>
              <a:ext uri="{C183D7F6-B498-43B3-948B-1728B52AA6E4}">
                <adec:decorative xmlns:adec="http://schemas.microsoft.com/office/drawing/2017/decorative" val="1"/>
              </a:ext>
            </a:extLst>
          </p:cNvPr>
          <p:cNvSpPr/>
          <p:nvPr/>
        </p:nvSpPr>
        <p:spPr>
          <a:xfrm>
            <a:off x="1612684" y="8348288"/>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6" name="Textfeld 135">
            <a:extLst>
              <a:ext uri="{FF2B5EF4-FFF2-40B4-BE49-F238E27FC236}">
                <a16:creationId xmlns:a16="http://schemas.microsoft.com/office/drawing/2014/main" id="{3BB37B00-B304-46C7-AF55-0C6EBF97B0E7}"/>
              </a:ext>
              <a:ext uri="{C183D7F6-B498-43B3-948B-1728B52AA6E4}">
                <adec:decorative xmlns:adec="http://schemas.microsoft.com/office/drawing/2017/decorative" val="1"/>
              </a:ext>
            </a:extLst>
          </p:cNvPr>
          <p:cNvSpPr txBox="1"/>
          <p:nvPr/>
        </p:nvSpPr>
        <p:spPr>
          <a:xfrm>
            <a:off x="1567748" y="8378556"/>
            <a:ext cx="396594" cy="246221"/>
          </a:xfrm>
          <a:prstGeom prst="rect">
            <a:avLst/>
          </a:prstGeom>
          <a:noFill/>
        </p:spPr>
        <p:txBody>
          <a:bodyPr wrap="square">
            <a:spAutoFit/>
          </a:bodyPr>
          <a:lstStyle/>
          <a:p>
            <a:pPr algn="ctr"/>
            <a:r>
              <a:rPr lang="de-DE" sz="1000" dirty="0">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137" name="Ellipse 136">
            <a:extLst>
              <a:ext uri="{FF2B5EF4-FFF2-40B4-BE49-F238E27FC236}">
                <a16:creationId xmlns:a16="http://schemas.microsoft.com/office/drawing/2014/main" id="{FA604688-1059-46F2-A3F8-9EFF3E299225}"/>
              </a:ext>
              <a:ext uri="{C183D7F6-B498-43B3-948B-1728B52AA6E4}">
                <adec:decorative xmlns:adec="http://schemas.microsoft.com/office/drawing/2017/decorative" val="1"/>
              </a:ext>
            </a:extLst>
          </p:cNvPr>
          <p:cNvSpPr/>
          <p:nvPr/>
        </p:nvSpPr>
        <p:spPr>
          <a:xfrm>
            <a:off x="1939577" y="8351503"/>
            <a:ext cx="291827" cy="285750"/>
          </a:xfrm>
          <a:custGeom>
            <a:avLst/>
            <a:gdLst>
              <a:gd name="connsiteX0" fmla="*/ 0 w 291827"/>
              <a:gd name="connsiteY0" fmla="*/ 142875 h 285750"/>
              <a:gd name="connsiteX1" fmla="*/ 145914 w 291827"/>
              <a:gd name="connsiteY1" fmla="*/ 0 h 285750"/>
              <a:gd name="connsiteX2" fmla="*/ 291828 w 291827"/>
              <a:gd name="connsiteY2" fmla="*/ 142875 h 285750"/>
              <a:gd name="connsiteX3" fmla="*/ 145914 w 291827"/>
              <a:gd name="connsiteY3" fmla="*/ 285750 h 285750"/>
              <a:gd name="connsiteX4" fmla="*/ 0 w 291827"/>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27" h="285750" fill="none" extrusionOk="0">
                <a:moveTo>
                  <a:pt x="0" y="142875"/>
                </a:moveTo>
                <a:cubicBezTo>
                  <a:pt x="12538" y="52050"/>
                  <a:pt x="75328" y="660"/>
                  <a:pt x="145914" y="0"/>
                </a:cubicBezTo>
                <a:cubicBezTo>
                  <a:pt x="235016" y="14556"/>
                  <a:pt x="280898" y="63732"/>
                  <a:pt x="291828" y="142875"/>
                </a:cubicBezTo>
                <a:cubicBezTo>
                  <a:pt x="310786" y="224532"/>
                  <a:pt x="212654" y="279431"/>
                  <a:pt x="145914" y="285750"/>
                </a:cubicBezTo>
                <a:cubicBezTo>
                  <a:pt x="49982" y="290329"/>
                  <a:pt x="7873" y="211110"/>
                  <a:pt x="0" y="142875"/>
                </a:cubicBezTo>
                <a:close/>
              </a:path>
              <a:path w="291827" h="285750" stroke="0" extrusionOk="0">
                <a:moveTo>
                  <a:pt x="0" y="142875"/>
                </a:moveTo>
                <a:cubicBezTo>
                  <a:pt x="-8299" y="78528"/>
                  <a:pt x="48984" y="-6749"/>
                  <a:pt x="145914" y="0"/>
                </a:cubicBezTo>
                <a:cubicBezTo>
                  <a:pt x="237058" y="-1559"/>
                  <a:pt x="289377" y="68430"/>
                  <a:pt x="291828" y="142875"/>
                </a:cubicBezTo>
                <a:cubicBezTo>
                  <a:pt x="280922" y="225428"/>
                  <a:pt x="219270" y="294299"/>
                  <a:pt x="145914" y="285750"/>
                </a:cubicBezTo>
                <a:cubicBezTo>
                  <a:pt x="69079" y="283323"/>
                  <a:pt x="-7494" y="223502"/>
                  <a:pt x="0" y="142875"/>
                </a:cubicBezTo>
                <a:close/>
              </a:path>
            </a:pathLst>
          </a:custGeom>
          <a:solidFill>
            <a:schemeClr val="bg1"/>
          </a:solidFill>
          <a:ln>
            <a:solidFill>
              <a:schemeClr val="tx1"/>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00" dirty="0">
              <a:solidFill>
                <a:schemeClr val="tx1"/>
              </a:solidFill>
              <a:latin typeface="Pangolin" panose="00000500000000000000" pitchFamily="2" charset="0"/>
            </a:endParaRPr>
          </a:p>
        </p:txBody>
      </p:sp>
      <p:sp>
        <p:nvSpPr>
          <p:cNvPr id="138" name="Textfeld 137">
            <a:extLst>
              <a:ext uri="{FF2B5EF4-FFF2-40B4-BE49-F238E27FC236}">
                <a16:creationId xmlns:a16="http://schemas.microsoft.com/office/drawing/2014/main" id="{F16E1640-3081-4390-ABC2-11249D81AA93}"/>
              </a:ext>
              <a:ext uri="{C183D7F6-B498-43B3-948B-1728B52AA6E4}">
                <adec:decorative xmlns:adec="http://schemas.microsoft.com/office/drawing/2017/decorative" val="1"/>
              </a:ext>
            </a:extLst>
          </p:cNvPr>
          <p:cNvSpPr txBox="1"/>
          <p:nvPr/>
        </p:nvSpPr>
        <p:spPr>
          <a:xfrm>
            <a:off x="1893111" y="8379922"/>
            <a:ext cx="396594" cy="246221"/>
          </a:xfrm>
          <a:prstGeom prst="rect">
            <a:avLst/>
          </a:prstGeom>
          <a:noFill/>
        </p:spPr>
        <p:txBody>
          <a:bodyPr wrap="square">
            <a:spAutoFit/>
          </a:bodyPr>
          <a:lstStyle/>
          <a:p>
            <a:pPr algn="ctr"/>
            <a:r>
              <a:rPr lang="de-DE" sz="1000" dirty="0">
                <a:latin typeface="Pangolin" panose="00000500000000000000" pitchFamily="2" charset="0"/>
              </a:rPr>
              <a:t>4</a:t>
            </a:r>
            <a:endParaRPr lang="de-AT" sz="1000" dirty="0">
              <a:solidFill>
                <a:schemeClr val="tx1"/>
              </a:solidFill>
              <a:latin typeface="Pangolin" panose="00000500000000000000" pitchFamily="2" charset="0"/>
            </a:endParaRPr>
          </a:p>
        </p:txBody>
      </p:sp>
      <p:sp>
        <p:nvSpPr>
          <p:cNvPr id="8" name="Title 7">
            <a:extLst>
              <a:ext uri="{FF2B5EF4-FFF2-40B4-BE49-F238E27FC236}">
                <a16:creationId xmlns:a16="http://schemas.microsoft.com/office/drawing/2014/main" id="{FBFC992B-A0A8-53A0-FFAB-A7BFC139C389}"/>
              </a:ext>
              <a:ext uri="{C183D7F6-B498-43B3-948B-1728B52AA6E4}">
                <adec:decorative xmlns:adec="http://schemas.microsoft.com/office/drawing/2017/decorative" val="1"/>
              </a:ext>
            </a:extLst>
          </p:cNvPr>
          <p:cNvSpPr txBox="1">
            <a:spLocks noGrp="1"/>
          </p:cNvSpPr>
          <p:nvPr>
            <p:ph type="title" idx="4294967295"/>
          </p:nvPr>
        </p:nvSpPr>
        <p:spPr>
          <a:xfrm>
            <a:off x="6450037" y="9662499"/>
            <a:ext cx="251992" cy="246221"/>
          </a:xfrm>
          <a:prstGeom prst="rect">
            <a:avLst/>
          </a:prstGeom>
          <a:noFill/>
          <a:ln>
            <a:noFill/>
            <a:prstDash/>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419"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rPr>
              <a:t>7</a:t>
            </a:r>
          </a:p>
        </p:txBody>
      </p:sp>
      <p:sp>
        <p:nvSpPr>
          <p:cNvPr id="139" name="Textfeld 138">
            <a:extLst>
              <a:ext uri="{FF2B5EF4-FFF2-40B4-BE49-F238E27FC236}">
                <a16:creationId xmlns:a16="http://schemas.microsoft.com/office/drawing/2014/main" id="{7DF46593-FDC1-43BF-A1DE-F467E9DB3007}"/>
              </a:ext>
            </a:extLst>
          </p:cNvPr>
          <p:cNvSpPr txBox="1"/>
          <p:nvPr/>
        </p:nvSpPr>
        <p:spPr>
          <a:xfrm>
            <a:off x="114552" y="221488"/>
            <a:ext cx="2055144" cy="246221"/>
          </a:xfrm>
          <a:prstGeom prst="rect">
            <a:avLst/>
          </a:prstGeom>
          <a:noFill/>
        </p:spPr>
        <p:txBody>
          <a:bodyPr wrap="square" rtlCol="0">
            <a:spAutoFit/>
          </a:bodyPr>
          <a:lstStyle/>
          <a:p>
            <a:r>
              <a:rPr lang="de-AT" sz="1000">
                <a:latin typeface="Pangolin" panose="00000500000000000000" pitchFamily="2" charset="0"/>
              </a:rPr>
              <a:t>Medidas de Tendencia Central</a:t>
            </a:r>
            <a:endParaRPr lang="de-AT" sz="1000" dirty="0">
              <a:latin typeface="Pangolin" panose="00000500000000000000" pitchFamily="2" charset="0"/>
            </a:endParaRPr>
          </a:p>
        </p:txBody>
      </p:sp>
      <p:sp>
        <p:nvSpPr>
          <p:cNvPr id="12" name="Textfeld 11">
            <a:extLst>
              <a:ext uri="{FF2B5EF4-FFF2-40B4-BE49-F238E27FC236}">
                <a16:creationId xmlns:a16="http://schemas.microsoft.com/office/drawing/2014/main" id="{9E275761-C4B2-4E02-9B6B-11C49F354887}"/>
              </a:ext>
            </a:extLst>
          </p:cNvPr>
          <p:cNvSpPr txBox="1"/>
          <p:nvPr/>
        </p:nvSpPr>
        <p:spPr>
          <a:xfrm>
            <a:off x="4658799" y="769864"/>
            <a:ext cx="1863191" cy="707886"/>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Si la distribución de los valores es simétrica, sin distorsiones, </a:t>
            </a:r>
            <a:br>
              <a:rPr lang="es-ES" sz="1000" dirty="0">
                <a:solidFill>
                  <a:schemeClr val="dk1"/>
                </a:solidFill>
                <a:latin typeface="Pangolin"/>
                <a:ea typeface="Pangolin"/>
                <a:cs typeface="Pangolin"/>
                <a:sym typeface="Pangolin"/>
              </a:rPr>
            </a:br>
            <a:r>
              <a:rPr lang="es-ES" sz="1000" dirty="0">
                <a:solidFill>
                  <a:schemeClr val="dk1"/>
                </a:solidFill>
                <a:latin typeface="Pangolin"/>
                <a:ea typeface="Pangolin"/>
                <a:cs typeface="Pangolin"/>
                <a:sym typeface="Pangolin"/>
              </a:rPr>
              <a:t>la media es generalmente igual a la mediana.</a:t>
            </a:r>
          </a:p>
        </p:txBody>
      </p:sp>
      <p:sp>
        <p:nvSpPr>
          <p:cNvPr id="13" name="Textfeld 12">
            <a:extLst>
              <a:ext uri="{FF2B5EF4-FFF2-40B4-BE49-F238E27FC236}">
                <a16:creationId xmlns:a16="http://schemas.microsoft.com/office/drawing/2014/main" id="{80BA6042-0FCB-42AA-A6DD-3F5DA6D4A599}"/>
              </a:ext>
            </a:extLst>
          </p:cNvPr>
          <p:cNvSpPr txBox="1"/>
          <p:nvPr/>
        </p:nvSpPr>
        <p:spPr>
          <a:xfrm>
            <a:off x="4591846" y="3848960"/>
            <a:ext cx="2044169" cy="707886"/>
          </a:xfrm>
          <a:prstGeom prst="rect">
            <a:avLst/>
          </a:prstGeom>
          <a:noFill/>
        </p:spPr>
        <p:txBody>
          <a:bodyPr wrap="square">
            <a:spAutoFit/>
          </a:bodyPr>
          <a:lstStyle/>
          <a:p>
            <a:pPr algn="ctr"/>
            <a:r>
              <a:rPr lang="es-ES" sz="1000">
                <a:latin typeface="Pangolin" panose="00000500000000000000" pitchFamily="2" charset="0"/>
              </a:rPr>
              <a:t>Moda no solo es adecuado para distribuciones multimodales, sino también cuando se trabaja con datos ordinales y categóricos.</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0FFBA7D3-0B48-4C9E-91CF-00440C387117}"/>
              </a:ext>
            </a:extLst>
          </p:cNvPr>
          <p:cNvSpPr txBox="1"/>
          <p:nvPr/>
        </p:nvSpPr>
        <p:spPr>
          <a:xfrm>
            <a:off x="4581525" y="6847505"/>
            <a:ext cx="2044169" cy="707886"/>
          </a:xfrm>
          <a:prstGeom prst="rect">
            <a:avLst/>
          </a:prstGeom>
          <a:noFill/>
        </p:spPr>
        <p:txBody>
          <a:bodyPr wrap="square">
            <a:spAutoFit/>
          </a:bodyPr>
          <a:lstStyle/>
          <a:p>
            <a:pPr marL="0" marR="0" lvl="0" indent="0" algn="ctr" rtl="0">
              <a:spcBef>
                <a:spcPts val="0"/>
              </a:spcBef>
              <a:spcAft>
                <a:spcPts val="0"/>
              </a:spcAft>
              <a:buNone/>
            </a:pPr>
            <a:r>
              <a:rPr lang="es-ES" sz="1000" dirty="0">
                <a:solidFill>
                  <a:schemeClr val="dk1"/>
                </a:solidFill>
                <a:latin typeface="Pangolin"/>
                <a:ea typeface="Pangolin"/>
                <a:cs typeface="Pangolin"/>
                <a:sym typeface="Pangolin"/>
              </a:rPr>
              <a:t>Para conjuntos de datos con distribución asimétrica, la mediana es la mejor manera para describir la tendencia central.</a:t>
            </a:r>
          </a:p>
        </p:txBody>
      </p:sp>
    </p:spTree>
    <p:extLst>
      <p:ext uri="{BB962C8B-B14F-4D97-AF65-F5344CB8AC3E}">
        <p14:creationId xmlns:p14="http://schemas.microsoft.com/office/powerpoint/2010/main" val="299384875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7" ma:contentTypeDescription="Ein neues Dokument erstellen." ma:contentTypeScope="" ma:versionID="744d280531781472f04a2966aef6313c">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bfd2a3a9ffa19031c6d2506702c7c2b8"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4C1447-3C1F-45A8-A213-56C966138D6C}">
  <ds:schemaRefs>
    <ds:schemaRef ds:uri="http://schemas.microsoft.com/office/2006/documentManagement/types"/>
    <ds:schemaRef ds:uri="http://schemas.openxmlformats.org/package/2006/metadata/core-properties"/>
    <ds:schemaRef ds:uri="http://purl.org/dc/terms/"/>
    <ds:schemaRef ds:uri="94bcf745-830c-42f4-885c-a1d7342e6e36"/>
    <ds:schemaRef ds:uri="http://purl.org/dc/dcmitype/"/>
    <ds:schemaRef ds:uri="http://schemas.microsoft.com/office/infopath/2007/PartnerControls"/>
    <ds:schemaRef ds:uri="http://purl.org/dc/elements/1.1/"/>
    <ds:schemaRef ds:uri="da1b7603-f8b8-47c9-9682-dc6aa8e9acd7"/>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29A8B4E-FDB2-442F-A1FE-63815B7A5BA7}">
  <ds:schemaRefs>
    <ds:schemaRef ds:uri="http://schemas.microsoft.com/sharepoint/v3/contenttype/forms"/>
  </ds:schemaRefs>
</ds:datastoreItem>
</file>

<file path=customXml/itemProps3.xml><?xml version="1.0" encoding="utf-8"?>
<ds:datastoreItem xmlns:ds="http://schemas.openxmlformats.org/officeDocument/2006/customXml" ds:itemID="{029FAEDE-09C4-4DF4-BD79-8171E5F42F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1804</Words>
  <Application>Microsoft Office PowerPoint</Application>
  <PresentationFormat>A4 Paper (210x297 mm)</PresentationFormat>
  <Paragraphs>302</Paragraphs>
  <Slides>11</Slides>
  <Notes>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Momopresentation Updated 2</vt:lpstr>
      <vt:lpstr>Source Sans Pro</vt:lpstr>
      <vt:lpstr>KG Always A Good Time</vt:lpstr>
      <vt:lpstr>Calibri Light</vt:lpstr>
      <vt:lpstr>Arial</vt:lpstr>
      <vt:lpstr>Pangolin</vt:lpstr>
      <vt:lpstr>Calibri</vt:lpstr>
      <vt:lpstr>Segoe UI</vt:lpstr>
      <vt:lpstr>Office</vt:lpstr>
      <vt:lpstr>Medidas de Tendencia Central</vt:lpstr>
      <vt:lpstr>https://fhstp.github.io/comixplain</vt:lpstr>
      <vt:lpstr>1</vt:lpstr>
      <vt:lpstr>2</vt:lpstr>
      <vt:lpstr>3</vt:lpstr>
      <vt:lpstr>4</vt:lpstr>
      <vt:lpstr>5</vt:lpstr>
      <vt:lpstr>6</vt:lpstr>
      <vt:lpstr>7</vt:lpstr>
      <vt:lpstr>8</vt:lpstr>
      <vt:lpstr>Medidas de Tendencia Central © 2024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59</cp:revision>
  <dcterms:created xsi:type="dcterms:W3CDTF">2022-09-19T11:21:57Z</dcterms:created>
  <dcterms:modified xsi:type="dcterms:W3CDTF">2024-05-09T11:42:29Z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